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44" r:id="rId1"/>
  </p:sldMasterIdLst>
  <p:notesMasterIdLst>
    <p:notesMasterId r:id="rId70"/>
  </p:notesMasterIdLst>
  <p:sldIdLst>
    <p:sldId id="455" r:id="rId2"/>
    <p:sldId id="272" r:id="rId3"/>
    <p:sldId id="410" r:id="rId4"/>
    <p:sldId id="356" r:id="rId5"/>
    <p:sldId id="357" r:id="rId6"/>
    <p:sldId id="411" r:id="rId7"/>
    <p:sldId id="436" r:id="rId8"/>
    <p:sldId id="358" r:id="rId9"/>
    <p:sldId id="360" r:id="rId10"/>
    <p:sldId id="428" r:id="rId11"/>
    <p:sldId id="429" r:id="rId12"/>
    <p:sldId id="363" r:id="rId13"/>
    <p:sldId id="266" r:id="rId14"/>
    <p:sldId id="365" r:id="rId15"/>
    <p:sldId id="368" r:id="rId16"/>
    <p:sldId id="367" r:id="rId17"/>
    <p:sldId id="412" r:id="rId18"/>
    <p:sldId id="370" r:id="rId19"/>
    <p:sldId id="278" r:id="rId20"/>
    <p:sldId id="371" r:id="rId21"/>
    <p:sldId id="374" r:id="rId22"/>
    <p:sldId id="373" r:id="rId23"/>
    <p:sldId id="382" r:id="rId24"/>
    <p:sldId id="375" r:id="rId25"/>
    <p:sldId id="376" r:id="rId26"/>
    <p:sldId id="377" r:id="rId27"/>
    <p:sldId id="378" r:id="rId28"/>
    <p:sldId id="379" r:id="rId29"/>
    <p:sldId id="380" r:id="rId30"/>
    <p:sldId id="381" r:id="rId31"/>
    <p:sldId id="413" r:id="rId32"/>
    <p:sldId id="383" r:id="rId33"/>
    <p:sldId id="384" r:id="rId34"/>
    <p:sldId id="385" r:id="rId35"/>
    <p:sldId id="456" r:id="rId36"/>
    <p:sldId id="387" r:id="rId37"/>
    <p:sldId id="388" r:id="rId38"/>
    <p:sldId id="394" r:id="rId39"/>
    <p:sldId id="396" r:id="rId40"/>
    <p:sldId id="397" r:id="rId41"/>
    <p:sldId id="398" r:id="rId42"/>
    <p:sldId id="399" r:id="rId43"/>
    <p:sldId id="400" r:id="rId44"/>
    <p:sldId id="401" r:id="rId45"/>
    <p:sldId id="402" r:id="rId46"/>
    <p:sldId id="468" r:id="rId47"/>
    <p:sldId id="361" r:id="rId48"/>
    <p:sldId id="362" r:id="rId49"/>
    <p:sldId id="469" r:id="rId50"/>
    <p:sldId id="364" r:id="rId51"/>
    <p:sldId id="470" r:id="rId52"/>
    <p:sldId id="366" r:id="rId53"/>
    <p:sldId id="471" r:id="rId54"/>
    <p:sldId id="472" r:id="rId55"/>
    <p:sldId id="369" r:id="rId56"/>
    <p:sldId id="473" r:id="rId57"/>
    <p:sldId id="474" r:id="rId58"/>
    <p:sldId id="372" r:id="rId59"/>
    <p:sldId id="457" r:id="rId60"/>
    <p:sldId id="416" r:id="rId61"/>
    <p:sldId id="417" r:id="rId62"/>
    <p:sldId id="418" r:id="rId63"/>
    <p:sldId id="419" r:id="rId64"/>
    <p:sldId id="420" r:id="rId65"/>
    <p:sldId id="421" r:id="rId66"/>
    <p:sldId id="422" r:id="rId67"/>
    <p:sldId id="423" r:id="rId68"/>
    <p:sldId id="467"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BD38E6-6BE1-4BFC-8AA4-DB7A1A04C281}" v="119" dt="2025-03-07T23:29:22.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3492" autoAdjust="0"/>
  </p:normalViewPr>
  <p:slideViewPr>
    <p:cSldViewPr>
      <p:cViewPr varScale="1">
        <p:scale>
          <a:sx n="96" d="100"/>
          <a:sy n="96" d="100"/>
        </p:scale>
        <p:origin x="3474" y="96"/>
      </p:cViewPr>
      <p:guideLst>
        <p:guide orient="horz" pos="211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ine Turner" userId="e9847c206901953d" providerId="LiveId" clId="{8BF6007E-098D-4A57-A091-8F7170AE925B}"/>
    <pc:docChg chg="undo custSel addSld delSld modSld">
      <pc:chgData name="Jenine Turner" userId="e9847c206901953d" providerId="LiveId" clId="{8BF6007E-098D-4A57-A091-8F7170AE925B}" dt="2025-02-07T02:16:22.281" v="1115" actId="1076"/>
      <pc:docMkLst>
        <pc:docMk/>
      </pc:docMkLst>
      <pc:sldChg chg="delSp modSp del mod">
        <pc:chgData name="Jenine Turner" userId="e9847c206901953d" providerId="LiveId" clId="{8BF6007E-098D-4A57-A091-8F7170AE925B}" dt="2025-02-07T01:11:40.750" v="94" actId="47"/>
        <pc:sldMkLst>
          <pc:docMk/>
          <pc:sldMk cId="2836968657" sldId="256"/>
        </pc:sldMkLst>
      </pc:sldChg>
      <pc:sldChg chg="modSp mod">
        <pc:chgData name="Jenine Turner" userId="e9847c206901953d" providerId="LiveId" clId="{8BF6007E-098D-4A57-A091-8F7170AE925B}" dt="2025-02-07T01:28:55.425" v="162" actId="207"/>
        <pc:sldMkLst>
          <pc:docMk/>
          <pc:sldMk cId="3855951724" sldId="266"/>
        </pc:sldMkLst>
        <pc:spChg chg="mod">
          <ac:chgData name="Jenine Turner" userId="e9847c206901953d" providerId="LiveId" clId="{8BF6007E-098D-4A57-A091-8F7170AE925B}" dt="2025-02-07T01:28:55.425" v="162" actId="207"/>
          <ac:spMkLst>
            <pc:docMk/>
            <pc:sldMk cId="3855951724" sldId="266"/>
            <ac:spMk id="35" creationId="{00000000-0000-0000-0000-000000000000}"/>
          </ac:spMkLst>
        </pc:spChg>
      </pc:sldChg>
      <pc:sldChg chg="modSp mod">
        <pc:chgData name="Jenine Turner" userId="e9847c206901953d" providerId="LiveId" clId="{8BF6007E-098D-4A57-A091-8F7170AE925B}" dt="2025-02-07T01:25:41.070" v="121" actId="207"/>
        <pc:sldMkLst>
          <pc:docMk/>
          <pc:sldMk cId="1279278820" sldId="272"/>
        </pc:sldMkLst>
        <pc:spChg chg="mod">
          <ac:chgData name="Jenine Turner" userId="e9847c206901953d" providerId="LiveId" clId="{8BF6007E-098D-4A57-A091-8F7170AE925B}" dt="2025-02-07T01:25:33.510" v="119" actId="207"/>
          <ac:spMkLst>
            <pc:docMk/>
            <pc:sldMk cId="1279278820" sldId="272"/>
            <ac:spMk id="2" creationId="{00000000-0000-0000-0000-000000000000}"/>
          </ac:spMkLst>
        </pc:spChg>
        <pc:spChg chg="mod">
          <ac:chgData name="Jenine Turner" userId="e9847c206901953d" providerId="LiveId" clId="{8BF6007E-098D-4A57-A091-8F7170AE925B}" dt="2025-02-07T01:25:37.845" v="120" actId="207"/>
          <ac:spMkLst>
            <pc:docMk/>
            <pc:sldMk cId="1279278820" sldId="272"/>
            <ac:spMk id="6" creationId="{00000000-0000-0000-0000-000000000000}"/>
          </ac:spMkLst>
        </pc:spChg>
        <pc:spChg chg="mod">
          <ac:chgData name="Jenine Turner" userId="e9847c206901953d" providerId="LiveId" clId="{8BF6007E-098D-4A57-A091-8F7170AE925B}" dt="2025-02-07T01:25:41.070" v="121" actId="207"/>
          <ac:spMkLst>
            <pc:docMk/>
            <pc:sldMk cId="1279278820" sldId="272"/>
            <ac:spMk id="35" creationId="{00000000-0000-0000-0000-000000000000}"/>
          </ac:spMkLst>
        </pc:spChg>
      </pc:sldChg>
      <pc:sldChg chg="addSp delSp modSp add mod">
        <pc:chgData name="Jenine Turner" userId="e9847c206901953d" providerId="LiveId" clId="{8BF6007E-098D-4A57-A091-8F7170AE925B}" dt="2025-02-07T02:00:20.336" v="763" actId="478"/>
        <pc:sldMkLst>
          <pc:docMk/>
          <pc:sldMk cId="4185466904" sldId="313"/>
        </pc:sldMkLst>
      </pc:sldChg>
      <pc:sldChg chg="modSp mod">
        <pc:chgData name="Jenine Turner" userId="e9847c206901953d" providerId="LiveId" clId="{8BF6007E-098D-4A57-A091-8F7170AE925B}" dt="2025-02-07T01:26:03.972" v="127" actId="207"/>
        <pc:sldMkLst>
          <pc:docMk/>
          <pc:sldMk cId="3885396774" sldId="356"/>
        </pc:sldMkLst>
        <pc:spChg chg="mod">
          <ac:chgData name="Jenine Turner" userId="e9847c206901953d" providerId="LiveId" clId="{8BF6007E-098D-4A57-A091-8F7170AE925B}" dt="2025-02-07T01:26:03.972" v="127" actId="207"/>
          <ac:spMkLst>
            <pc:docMk/>
            <pc:sldMk cId="3885396774" sldId="356"/>
            <ac:spMk id="2" creationId="{00000000-0000-0000-0000-000000000000}"/>
          </ac:spMkLst>
        </pc:spChg>
        <pc:spChg chg="mod">
          <ac:chgData name="Jenine Turner" userId="e9847c206901953d" providerId="LiveId" clId="{8BF6007E-098D-4A57-A091-8F7170AE925B}" dt="2025-02-07T01:25:50.092" v="123" actId="207"/>
          <ac:spMkLst>
            <pc:docMk/>
            <pc:sldMk cId="3885396774" sldId="356"/>
            <ac:spMk id="35" creationId="{00000000-0000-0000-0000-000000000000}"/>
          </ac:spMkLst>
        </pc:spChg>
      </pc:sldChg>
      <pc:sldChg chg="modSp mod">
        <pc:chgData name="Jenine Turner" userId="e9847c206901953d" providerId="LiveId" clId="{8BF6007E-098D-4A57-A091-8F7170AE925B}" dt="2025-02-07T01:27:02.571" v="141" actId="20577"/>
        <pc:sldMkLst>
          <pc:docMk/>
          <pc:sldMk cId="2794914482" sldId="357"/>
        </pc:sldMkLst>
        <pc:spChg chg="mod">
          <ac:chgData name="Jenine Turner" userId="e9847c206901953d" providerId="LiveId" clId="{8BF6007E-098D-4A57-A091-8F7170AE925B}" dt="2025-02-07T01:27:02.571" v="141" actId="20577"/>
          <ac:spMkLst>
            <pc:docMk/>
            <pc:sldMk cId="2794914482" sldId="357"/>
            <ac:spMk id="2" creationId="{00000000-0000-0000-0000-000000000000}"/>
          </ac:spMkLst>
        </pc:spChg>
        <pc:spChg chg="mod">
          <ac:chgData name="Jenine Turner" userId="e9847c206901953d" providerId="LiveId" clId="{8BF6007E-098D-4A57-A091-8F7170AE925B}" dt="2025-02-07T01:26:09.634" v="128" actId="207"/>
          <ac:spMkLst>
            <pc:docMk/>
            <pc:sldMk cId="2794914482" sldId="357"/>
            <ac:spMk id="35" creationId="{00000000-0000-0000-0000-000000000000}"/>
          </ac:spMkLst>
        </pc:spChg>
      </pc:sldChg>
      <pc:sldChg chg="modSp mod">
        <pc:chgData name="Jenine Turner" userId="e9847c206901953d" providerId="LiveId" clId="{8BF6007E-098D-4A57-A091-8F7170AE925B}" dt="2025-02-07T01:27:43.524" v="149" actId="207"/>
        <pc:sldMkLst>
          <pc:docMk/>
          <pc:sldMk cId="653334560" sldId="358"/>
        </pc:sldMkLst>
        <pc:spChg chg="mod">
          <ac:chgData name="Jenine Turner" userId="e9847c206901953d" providerId="LiveId" clId="{8BF6007E-098D-4A57-A091-8F7170AE925B}" dt="2025-02-07T01:27:43.524" v="149" actId="207"/>
          <ac:spMkLst>
            <pc:docMk/>
            <pc:sldMk cId="653334560" sldId="358"/>
            <ac:spMk id="2" creationId="{00000000-0000-0000-0000-000000000000}"/>
          </ac:spMkLst>
        </pc:spChg>
        <pc:spChg chg="mod">
          <ac:chgData name="Jenine Turner" userId="e9847c206901953d" providerId="LiveId" clId="{8BF6007E-098D-4A57-A091-8F7170AE925B}" dt="2025-02-07T01:27:40.687" v="148" actId="207"/>
          <ac:spMkLst>
            <pc:docMk/>
            <pc:sldMk cId="653334560" sldId="358"/>
            <ac:spMk id="35" creationId="{00000000-0000-0000-0000-000000000000}"/>
          </ac:spMkLst>
        </pc:spChg>
      </pc:sldChg>
      <pc:sldChg chg="modSp mod">
        <pc:chgData name="Jenine Turner" userId="e9847c206901953d" providerId="LiveId" clId="{8BF6007E-098D-4A57-A091-8F7170AE925B}" dt="2025-02-07T02:01:17.110" v="765" actId="20577"/>
        <pc:sldMkLst>
          <pc:docMk/>
          <pc:sldMk cId="2068077905" sldId="360"/>
        </pc:sldMkLst>
        <pc:spChg chg="mod">
          <ac:chgData name="Jenine Turner" userId="e9847c206901953d" providerId="LiveId" clId="{8BF6007E-098D-4A57-A091-8F7170AE925B}" dt="2025-02-07T02:01:17.110" v="765" actId="20577"/>
          <ac:spMkLst>
            <pc:docMk/>
            <pc:sldMk cId="2068077905" sldId="360"/>
            <ac:spMk id="2" creationId="{00000000-0000-0000-0000-000000000000}"/>
          </ac:spMkLst>
        </pc:spChg>
        <pc:spChg chg="mod">
          <ac:chgData name="Jenine Turner" userId="e9847c206901953d" providerId="LiveId" clId="{8BF6007E-098D-4A57-A091-8F7170AE925B}" dt="2025-02-07T01:27:51.853" v="150" actId="207"/>
          <ac:spMkLst>
            <pc:docMk/>
            <pc:sldMk cId="2068077905" sldId="360"/>
            <ac:spMk id="35" creationId="{00000000-0000-0000-0000-000000000000}"/>
          </ac:spMkLst>
        </pc:spChg>
      </pc:sldChg>
      <pc:sldChg chg="modSp mod">
        <pc:chgData name="Jenine Turner" userId="e9847c206901953d" providerId="LiveId" clId="{8BF6007E-098D-4A57-A091-8F7170AE925B}" dt="2025-02-07T01:28:47.932" v="161" actId="207"/>
        <pc:sldMkLst>
          <pc:docMk/>
          <pc:sldMk cId="3077165000" sldId="363"/>
        </pc:sldMkLst>
        <pc:spChg chg="mod">
          <ac:chgData name="Jenine Turner" userId="e9847c206901953d" providerId="LiveId" clId="{8BF6007E-098D-4A57-A091-8F7170AE925B}" dt="2025-02-07T01:28:47.932" v="161" actId="207"/>
          <ac:spMkLst>
            <pc:docMk/>
            <pc:sldMk cId="3077165000" sldId="363"/>
            <ac:spMk id="35" creationId="{00000000-0000-0000-0000-000000000000}"/>
          </ac:spMkLst>
        </pc:spChg>
      </pc:sldChg>
      <pc:sldChg chg="modSp mod">
        <pc:chgData name="Jenine Turner" userId="e9847c206901953d" providerId="LiveId" clId="{8BF6007E-098D-4A57-A091-8F7170AE925B}" dt="2025-02-07T02:15:45.935" v="1029" actId="14100"/>
        <pc:sldMkLst>
          <pc:docMk/>
          <pc:sldMk cId="4080289599" sldId="365"/>
        </pc:sldMkLst>
        <pc:spChg chg="mod">
          <ac:chgData name="Jenine Turner" userId="e9847c206901953d" providerId="LiveId" clId="{8BF6007E-098D-4A57-A091-8F7170AE925B}" dt="2025-02-07T02:14:53.076" v="858" actId="255"/>
          <ac:spMkLst>
            <pc:docMk/>
            <pc:sldMk cId="4080289599" sldId="365"/>
            <ac:spMk id="2" creationId="{00000000-0000-0000-0000-000000000000}"/>
          </ac:spMkLst>
        </pc:spChg>
        <pc:spChg chg="mod">
          <ac:chgData name="Jenine Turner" userId="e9847c206901953d" providerId="LiveId" clId="{8BF6007E-098D-4A57-A091-8F7170AE925B}" dt="2025-02-07T02:15:45.935" v="1029" actId="14100"/>
          <ac:spMkLst>
            <pc:docMk/>
            <pc:sldMk cId="4080289599" sldId="365"/>
            <ac:spMk id="3" creationId="{00000000-0000-0000-0000-000000000000}"/>
          </ac:spMkLst>
        </pc:spChg>
        <pc:spChg chg="mod">
          <ac:chgData name="Jenine Turner" userId="e9847c206901953d" providerId="LiveId" clId="{8BF6007E-098D-4A57-A091-8F7170AE925B}" dt="2025-02-07T01:29:00.201" v="163" actId="207"/>
          <ac:spMkLst>
            <pc:docMk/>
            <pc:sldMk cId="4080289599" sldId="365"/>
            <ac:spMk id="35" creationId="{00000000-0000-0000-0000-000000000000}"/>
          </ac:spMkLst>
        </pc:spChg>
      </pc:sldChg>
      <pc:sldChg chg="modSp del mod">
        <pc:chgData name="Jenine Turner" userId="e9847c206901953d" providerId="LiveId" clId="{8BF6007E-098D-4A57-A091-8F7170AE925B}" dt="2025-02-07T01:29:49.405" v="171" actId="2696"/>
        <pc:sldMkLst>
          <pc:docMk/>
          <pc:sldMk cId="2770746169" sldId="366"/>
        </pc:sldMkLst>
      </pc:sldChg>
      <pc:sldChg chg="modSp mod modAnim">
        <pc:chgData name="Jenine Turner" userId="e9847c206901953d" providerId="LiveId" clId="{8BF6007E-098D-4A57-A091-8F7170AE925B}" dt="2025-02-07T02:03:55.136" v="774" actId="20577"/>
        <pc:sldMkLst>
          <pc:docMk/>
          <pc:sldMk cId="6136162" sldId="367"/>
        </pc:sldMkLst>
        <pc:spChg chg="mod">
          <ac:chgData name="Jenine Turner" userId="e9847c206901953d" providerId="LiveId" clId="{8BF6007E-098D-4A57-A091-8F7170AE925B}" dt="2025-02-07T02:03:51.384" v="773" actId="123"/>
          <ac:spMkLst>
            <pc:docMk/>
            <pc:sldMk cId="6136162" sldId="367"/>
            <ac:spMk id="3" creationId="{00000000-0000-0000-0000-000000000000}"/>
          </ac:spMkLst>
        </pc:spChg>
        <pc:spChg chg="mod">
          <ac:chgData name="Jenine Turner" userId="e9847c206901953d" providerId="LiveId" clId="{8BF6007E-098D-4A57-A091-8F7170AE925B}" dt="2025-02-07T02:03:55.136" v="774" actId="20577"/>
          <ac:spMkLst>
            <pc:docMk/>
            <pc:sldMk cId="6136162" sldId="367"/>
            <ac:spMk id="4" creationId="{9FA9B185-40C4-4776-6684-E1BCD65E3EF0}"/>
          </ac:spMkLst>
        </pc:spChg>
        <pc:spChg chg="mod">
          <ac:chgData name="Jenine Turner" userId="e9847c206901953d" providerId="LiveId" clId="{8BF6007E-098D-4A57-A091-8F7170AE925B}" dt="2025-02-07T01:30:47.015" v="182" actId="207"/>
          <ac:spMkLst>
            <pc:docMk/>
            <pc:sldMk cId="6136162" sldId="367"/>
            <ac:spMk id="35" creationId="{00000000-0000-0000-0000-000000000000}"/>
          </ac:spMkLst>
        </pc:spChg>
      </pc:sldChg>
      <pc:sldChg chg="modSp mod">
        <pc:chgData name="Jenine Turner" userId="e9847c206901953d" providerId="LiveId" clId="{8BF6007E-098D-4A57-A091-8F7170AE925B}" dt="2025-02-07T02:02:51.428" v="766" actId="20577"/>
        <pc:sldMkLst>
          <pc:docMk/>
          <pc:sldMk cId="1559421847" sldId="368"/>
        </pc:sldMkLst>
        <pc:spChg chg="mod">
          <ac:chgData name="Jenine Turner" userId="e9847c206901953d" providerId="LiveId" clId="{8BF6007E-098D-4A57-A091-8F7170AE925B}" dt="2025-02-07T01:30:42.150" v="181" actId="13926"/>
          <ac:spMkLst>
            <pc:docMk/>
            <pc:sldMk cId="1559421847" sldId="368"/>
            <ac:spMk id="2" creationId="{00000000-0000-0000-0000-000000000000}"/>
          </ac:spMkLst>
        </pc:spChg>
        <pc:spChg chg="mod">
          <ac:chgData name="Jenine Turner" userId="e9847c206901953d" providerId="LiveId" clId="{8BF6007E-098D-4A57-A091-8F7170AE925B}" dt="2025-02-07T01:30:34.764" v="179" actId="207"/>
          <ac:spMkLst>
            <pc:docMk/>
            <pc:sldMk cId="1559421847" sldId="368"/>
            <ac:spMk id="3" creationId="{00000000-0000-0000-0000-000000000000}"/>
          </ac:spMkLst>
        </pc:spChg>
        <pc:spChg chg="mod">
          <ac:chgData name="Jenine Turner" userId="e9847c206901953d" providerId="LiveId" clId="{8BF6007E-098D-4A57-A091-8F7170AE925B}" dt="2025-02-07T02:02:51.428" v="766" actId="20577"/>
          <ac:spMkLst>
            <pc:docMk/>
            <pc:sldMk cId="1559421847" sldId="368"/>
            <ac:spMk id="5" creationId="{00000000-0000-0000-0000-000000000000}"/>
          </ac:spMkLst>
        </pc:spChg>
        <pc:spChg chg="mod">
          <ac:chgData name="Jenine Turner" userId="e9847c206901953d" providerId="LiveId" clId="{8BF6007E-098D-4A57-A091-8F7170AE925B}" dt="2025-02-07T01:30:26.198" v="177" actId="207"/>
          <ac:spMkLst>
            <pc:docMk/>
            <pc:sldMk cId="1559421847" sldId="368"/>
            <ac:spMk id="35" creationId="{00000000-0000-0000-0000-000000000000}"/>
          </ac:spMkLst>
        </pc:spChg>
      </pc:sldChg>
      <pc:sldChg chg="addSp delSp modSp mod">
        <pc:chgData name="Jenine Turner" userId="e9847c206901953d" providerId="LiveId" clId="{8BF6007E-098D-4A57-A091-8F7170AE925B}" dt="2025-02-07T01:31:57.491" v="205" actId="20577"/>
        <pc:sldMkLst>
          <pc:docMk/>
          <pc:sldMk cId="2883116914" sldId="370"/>
        </pc:sldMkLst>
      </pc:sldChg>
      <pc:sldChg chg="modSp mod">
        <pc:chgData name="Jenine Turner" userId="e9847c206901953d" providerId="LiveId" clId="{8BF6007E-098D-4A57-A091-8F7170AE925B}" dt="2025-02-07T01:32:05.160" v="206" actId="207"/>
        <pc:sldMkLst>
          <pc:docMk/>
          <pc:sldMk cId="2039243596" sldId="371"/>
        </pc:sldMkLst>
        <pc:spChg chg="mod">
          <ac:chgData name="Jenine Turner" userId="e9847c206901953d" providerId="LiveId" clId="{8BF6007E-098D-4A57-A091-8F7170AE925B}" dt="2025-02-07T01:32:05.160" v="206" actId="207"/>
          <ac:spMkLst>
            <pc:docMk/>
            <pc:sldMk cId="2039243596" sldId="371"/>
            <ac:spMk id="5" creationId="{761CDCC2-A82C-7857-9BD0-9521FCDFE3AD}"/>
          </ac:spMkLst>
        </pc:spChg>
      </pc:sldChg>
      <pc:sldChg chg="modSp mod modAnim">
        <pc:chgData name="Jenine Turner" userId="e9847c206901953d" providerId="LiveId" clId="{8BF6007E-098D-4A57-A091-8F7170AE925B}" dt="2025-02-07T02:05:13.443" v="783"/>
        <pc:sldMkLst>
          <pc:docMk/>
          <pc:sldMk cId="3689113291" sldId="373"/>
        </pc:sldMkLst>
        <pc:spChg chg="mod">
          <ac:chgData name="Jenine Turner" userId="e9847c206901953d" providerId="LiveId" clId="{8BF6007E-098D-4A57-A091-8F7170AE925B}" dt="2025-02-07T01:33:16.892" v="234" actId="20577"/>
          <ac:spMkLst>
            <pc:docMk/>
            <pc:sldMk cId="3689113291" sldId="373"/>
            <ac:spMk id="2" creationId="{00000000-0000-0000-0000-000000000000}"/>
          </ac:spMkLst>
        </pc:spChg>
        <pc:spChg chg="mod">
          <ac:chgData name="Jenine Turner" userId="e9847c206901953d" providerId="LiveId" clId="{8BF6007E-098D-4A57-A091-8F7170AE925B}" dt="2025-02-07T01:33:27.710" v="246" actId="20577"/>
          <ac:spMkLst>
            <pc:docMk/>
            <pc:sldMk cId="3689113291" sldId="373"/>
            <ac:spMk id="3" creationId="{00000000-0000-0000-0000-000000000000}"/>
          </ac:spMkLst>
        </pc:spChg>
        <pc:spChg chg="mod">
          <ac:chgData name="Jenine Turner" userId="e9847c206901953d" providerId="LiveId" clId="{8BF6007E-098D-4A57-A091-8F7170AE925B}" dt="2025-02-07T01:33:36.454" v="249" actId="207"/>
          <ac:spMkLst>
            <pc:docMk/>
            <pc:sldMk cId="3689113291" sldId="373"/>
            <ac:spMk id="5" creationId="{00000000-0000-0000-0000-000000000000}"/>
          </ac:spMkLst>
        </pc:spChg>
        <pc:spChg chg="mod">
          <ac:chgData name="Jenine Turner" userId="e9847c206901953d" providerId="LiveId" clId="{8BF6007E-098D-4A57-A091-8F7170AE925B}" dt="2025-02-07T01:33:31.623" v="247" actId="207"/>
          <ac:spMkLst>
            <pc:docMk/>
            <pc:sldMk cId="3689113291" sldId="373"/>
            <ac:spMk id="6" creationId="{572F5E49-FCA9-41EC-8FD2-656B47F820EA}"/>
          </ac:spMkLst>
        </pc:spChg>
        <pc:spChg chg="mod">
          <ac:chgData name="Jenine Turner" userId="e9847c206901953d" providerId="LiveId" clId="{8BF6007E-098D-4A57-A091-8F7170AE925B}" dt="2025-02-07T01:33:11.630" v="232" actId="404"/>
          <ac:spMkLst>
            <pc:docMk/>
            <pc:sldMk cId="3689113291" sldId="373"/>
            <ac:spMk id="35" creationId="{00000000-0000-0000-0000-000000000000}"/>
          </ac:spMkLst>
        </pc:spChg>
      </pc:sldChg>
      <pc:sldChg chg="modSp mod">
        <pc:chgData name="Jenine Turner" userId="e9847c206901953d" providerId="LiveId" clId="{8BF6007E-098D-4A57-A091-8F7170AE925B}" dt="2025-02-07T01:32:49.717" v="216" actId="20577"/>
        <pc:sldMkLst>
          <pc:docMk/>
          <pc:sldMk cId="691153537" sldId="374"/>
        </pc:sldMkLst>
        <pc:spChg chg="mod">
          <ac:chgData name="Jenine Turner" userId="e9847c206901953d" providerId="LiveId" clId="{8BF6007E-098D-4A57-A091-8F7170AE925B}" dt="2025-02-07T01:32:46.779" v="215" actId="207"/>
          <ac:spMkLst>
            <pc:docMk/>
            <pc:sldMk cId="691153537" sldId="374"/>
            <ac:spMk id="2" creationId="{3BF6E4BE-81C9-49A2-8136-5F510FAB21EA}"/>
          </ac:spMkLst>
        </pc:spChg>
        <pc:spChg chg="mod">
          <ac:chgData name="Jenine Turner" userId="e9847c206901953d" providerId="LiveId" clId="{8BF6007E-098D-4A57-A091-8F7170AE925B}" dt="2025-02-07T01:32:49.717" v="216" actId="20577"/>
          <ac:spMkLst>
            <pc:docMk/>
            <pc:sldMk cId="691153537" sldId="374"/>
            <ac:spMk id="3" creationId="{09BBC577-5045-4E5B-B35B-ECEA4DBEBE07}"/>
          </ac:spMkLst>
        </pc:spChg>
      </pc:sldChg>
      <pc:sldChg chg="modSp mod">
        <pc:chgData name="Jenine Turner" userId="e9847c206901953d" providerId="LiveId" clId="{8BF6007E-098D-4A57-A091-8F7170AE925B}" dt="2025-02-07T01:34:09.748" v="265" actId="20577"/>
        <pc:sldMkLst>
          <pc:docMk/>
          <pc:sldMk cId="3949080211" sldId="375"/>
        </pc:sldMkLst>
        <pc:spChg chg="mod">
          <ac:chgData name="Jenine Turner" userId="e9847c206901953d" providerId="LiveId" clId="{8BF6007E-098D-4A57-A091-8F7170AE925B}" dt="2025-02-07T01:34:09.748" v="265" actId="20577"/>
          <ac:spMkLst>
            <pc:docMk/>
            <pc:sldMk cId="3949080211" sldId="375"/>
            <ac:spMk id="2" creationId="{00000000-0000-0000-0000-000000000000}"/>
          </ac:spMkLst>
        </pc:spChg>
        <pc:spChg chg="mod">
          <ac:chgData name="Jenine Turner" userId="e9847c206901953d" providerId="LiveId" clId="{8BF6007E-098D-4A57-A091-8F7170AE925B}" dt="2025-02-07T01:33:53.896" v="254" actId="207"/>
          <ac:spMkLst>
            <pc:docMk/>
            <pc:sldMk cId="3949080211" sldId="375"/>
            <ac:spMk id="35" creationId="{00000000-0000-0000-0000-000000000000}"/>
          </ac:spMkLst>
        </pc:spChg>
      </pc:sldChg>
      <pc:sldChg chg="modSp mod">
        <pc:chgData name="Jenine Turner" userId="e9847c206901953d" providerId="LiveId" clId="{8BF6007E-098D-4A57-A091-8F7170AE925B}" dt="2025-02-07T02:05:35.151" v="784" actId="1076"/>
        <pc:sldMkLst>
          <pc:docMk/>
          <pc:sldMk cId="2652727511" sldId="376"/>
        </pc:sldMkLst>
        <pc:spChg chg="mod">
          <ac:chgData name="Jenine Turner" userId="e9847c206901953d" providerId="LiveId" clId="{8BF6007E-098D-4A57-A091-8F7170AE925B}" dt="2025-02-07T01:34:27.851" v="269" actId="207"/>
          <ac:spMkLst>
            <pc:docMk/>
            <pc:sldMk cId="2652727511" sldId="376"/>
            <ac:spMk id="4" creationId="{00000000-0000-0000-0000-000000000000}"/>
          </ac:spMkLst>
        </pc:spChg>
        <pc:spChg chg="mod">
          <ac:chgData name="Jenine Turner" userId="e9847c206901953d" providerId="LiveId" clId="{8BF6007E-098D-4A57-A091-8F7170AE925B}" dt="2025-02-07T02:05:35.151" v="784" actId="1076"/>
          <ac:spMkLst>
            <pc:docMk/>
            <pc:sldMk cId="2652727511" sldId="376"/>
            <ac:spMk id="35" creationId="{00000000-0000-0000-0000-000000000000}"/>
          </ac:spMkLst>
        </pc:spChg>
      </pc:sldChg>
      <pc:sldChg chg="modSp mod">
        <pc:chgData name="Jenine Turner" userId="e9847c206901953d" providerId="LiveId" clId="{8BF6007E-098D-4A57-A091-8F7170AE925B}" dt="2025-02-07T01:34:32.149" v="271" actId="207"/>
        <pc:sldMkLst>
          <pc:docMk/>
          <pc:sldMk cId="4038170135" sldId="377"/>
        </pc:sldMkLst>
        <pc:spChg chg="mod">
          <ac:chgData name="Jenine Turner" userId="e9847c206901953d" providerId="LiveId" clId="{8BF6007E-098D-4A57-A091-8F7170AE925B}" dt="2025-02-07T01:34:32.149" v="271" actId="207"/>
          <ac:spMkLst>
            <pc:docMk/>
            <pc:sldMk cId="4038170135" sldId="377"/>
            <ac:spMk id="35" creationId="{00000000-0000-0000-0000-000000000000}"/>
          </ac:spMkLst>
        </pc:spChg>
      </pc:sldChg>
      <pc:sldChg chg="addSp delSp modSp mod modAnim">
        <pc:chgData name="Jenine Turner" userId="e9847c206901953d" providerId="LiveId" clId="{8BF6007E-098D-4A57-A091-8F7170AE925B}" dt="2025-02-07T02:05:53.294" v="785"/>
        <pc:sldMkLst>
          <pc:docMk/>
          <pc:sldMk cId="1650654763" sldId="378"/>
        </pc:sldMkLst>
        <pc:spChg chg="mod">
          <ac:chgData name="Jenine Turner" userId="e9847c206901953d" providerId="LiveId" clId="{8BF6007E-098D-4A57-A091-8F7170AE925B}" dt="2025-02-07T01:41:45.526" v="500" actId="20577"/>
          <ac:spMkLst>
            <pc:docMk/>
            <pc:sldMk cId="1650654763" sldId="378"/>
            <ac:spMk id="2" creationId="{00000000-0000-0000-0000-000000000000}"/>
          </ac:spMkLst>
        </pc:spChg>
        <pc:spChg chg="mod">
          <ac:chgData name="Jenine Turner" userId="e9847c206901953d" providerId="LiveId" clId="{8BF6007E-098D-4A57-A091-8F7170AE925B}" dt="2025-02-07T01:41:48.946" v="501" actId="1076"/>
          <ac:spMkLst>
            <pc:docMk/>
            <pc:sldMk cId="1650654763" sldId="378"/>
            <ac:spMk id="3" creationId="{00000000-0000-0000-0000-000000000000}"/>
          </ac:spMkLst>
        </pc:spChg>
        <pc:spChg chg="mod">
          <ac:chgData name="Jenine Turner" userId="e9847c206901953d" providerId="LiveId" clId="{8BF6007E-098D-4A57-A091-8F7170AE925B}" dt="2025-02-07T01:41:04.366" v="490" actId="20577"/>
          <ac:spMkLst>
            <pc:docMk/>
            <pc:sldMk cId="1650654763" sldId="378"/>
            <ac:spMk id="4" creationId="{00000000-0000-0000-0000-000000000000}"/>
          </ac:spMkLst>
        </pc:spChg>
        <pc:spChg chg="add mod">
          <ac:chgData name="Jenine Turner" userId="e9847c206901953d" providerId="LiveId" clId="{8BF6007E-098D-4A57-A091-8F7170AE925B}" dt="2025-02-07T01:41:41.068" v="499" actId="1076"/>
          <ac:spMkLst>
            <pc:docMk/>
            <pc:sldMk cId="1650654763" sldId="378"/>
            <ac:spMk id="5" creationId="{00000000-0000-0000-0000-000000000000}"/>
          </ac:spMkLst>
        </pc:spChg>
        <pc:spChg chg="add mod">
          <ac:chgData name="Jenine Turner" userId="e9847c206901953d" providerId="LiveId" clId="{8BF6007E-098D-4A57-A091-8F7170AE925B}" dt="2025-02-07T01:41:41.068" v="499" actId="1076"/>
          <ac:spMkLst>
            <pc:docMk/>
            <pc:sldMk cId="1650654763" sldId="378"/>
            <ac:spMk id="6" creationId="{00000000-0000-0000-0000-000000000000}"/>
          </ac:spMkLst>
        </pc:spChg>
      </pc:sldChg>
      <pc:sldChg chg="modSp mod modAnim">
        <pc:chgData name="Jenine Turner" userId="e9847c206901953d" providerId="LiveId" clId="{8BF6007E-098D-4A57-A091-8F7170AE925B}" dt="2025-02-07T02:16:22.281" v="1115" actId="1076"/>
        <pc:sldMkLst>
          <pc:docMk/>
          <pc:sldMk cId="855991309" sldId="379"/>
        </pc:sldMkLst>
        <pc:spChg chg="mod">
          <ac:chgData name="Jenine Turner" userId="e9847c206901953d" providerId="LiveId" clId="{8BF6007E-098D-4A57-A091-8F7170AE925B}" dt="2025-02-07T02:16:15.780" v="1113" actId="20577"/>
          <ac:spMkLst>
            <pc:docMk/>
            <pc:sldMk cId="855991309" sldId="379"/>
            <ac:spMk id="2" creationId="{00000000-0000-0000-0000-000000000000}"/>
          </ac:spMkLst>
        </pc:spChg>
        <pc:spChg chg="mod">
          <ac:chgData name="Jenine Turner" userId="e9847c206901953d" providerId="LiveId" clId="{8BF6007E-098D-4A57-A091-8F7170AE925B}" dt="2025-02-07T02:16:19.633" v="1114" actId="1076"/>
          <ac:spMkLst>
            <pc:docMk/>
            <pc:sldMk cId="855991309" sldId="379"/>
            <ac:spMk id="3" creationId="{00000000-0000-0000-0000-000000000000}"/>
          </ac:spMkLst>
        </pc:spChg>
        <pc:spChg chg="mod">
          <ac:chgData name="Jenine Turner" userId="e9847c206901953d" providerId="LiveId" clId="{8BF6007E-098D-4A57-A091-8F7170AE925B}" dt="2025-02-07T01:35:57.062" v="340" actId="207"/>
          <ac:spMkLst>
            <pc:docMk/>
            <pc:sldMk cId="855991309" sldId="379"/>
            <ac:spMk id="4" creationId="{00000000-0000-0000-0000-000000000000}"/>
          </ac:spMkLst>
        </pc:spChg>
        <pc:spChg chg="mod">
          <ac:chgData name="Jenine Turner" userId="e9847c206901953d" providerId="LiveId" clId="{8BF6007E-098D-4A57-A091-8F7170AE925B}" dt="2025-02-07T02:16:22.281" v="1115" actId="1076"/>
          <ac:spMkLst>
            <pc:docMk/>
            <pc:sldMk cId="855991309" sldId="379"/>
            <ac:spMk id="5" creationId="{00000000-0000-0000-0000-000000000000}"/>
          </ac:spMkLst>
        </pc:spChg>
        <pc:spChg chg="mod">
          <ac:chgData name="Jenine Turner" userId="e9847c206901953d" providerId="LiveId" clId="{8BF6007E-098D-4A57-A091-8F7170AE925B}" dt="2025-02-07T01:36:00.181" v="341" actId="1076"/>
          <ac:spMkLst>
            <pc:docMk/>
            <pc:sldMk cId="855991309" sldId="379"/>
            <ac:spMk id="6" creationId="{8FBFD5D6-76EF-47D7-96E3-773D22D81580}"/>
          </ac:spMkLst>
        </pc:spChg>
        <pc:spChg chg="mod">
          <ac:chgData name="Jenine Turner" userId="e9847c206901953d" providerId="LiveId" clId="{8BF6007E-098D-4A57-A091-8F7170AE925B}" dt="2025-02-07T01:35:35.774" v="333" actId="207"/>
          <ac:spMkLst>
            <pc:docMk/>
            <pc:sldMk cId="855991309" sldId="379"/>
            <ac:spMk id="35" creationId="{00000000-0000-0000-0000-000000000000}"/>
          </ac:spMkLst>
        </pc:spChg>
      </pc:sldChg>
      <pc:sldChg chg="modSp mod">
        <pc:chgData name="Jenine Turner" userId="e9847c206901953d" providerId="LiveId" clId="{8BF6007E-098D-4A57-A091-8F7170AE925B}" dt="2025-02-07T01:36:05.799" v="342" actId="207"/>
        <pc:sldMkLst>
          <pc:docMk/>
          <pc:sldMk cId="481510173" sldId="380"/>
        </pc:sldMkLst>
        <pc:spChg chg="mod">
          <ac:chgData name="Jenine Turner" userId="e9847c206901953d" providerId="LiveId" clId="{8BF6007E-098D-4A57-A091-8F7170AE925B}" dt="2025-02-07T01:36:05.799" v="342" actId="207"/>
          <ac:spMkLst>
            <pc:docMk/>
            <pc:sldMk cId="481510173" sldId="380"/>
            <ac:spMk id="35" creationId="{00000000-0000-0000-0000-000000000000}"/>
          </ac:spMkLst>
        </pc:spChg>
      </pc:sldChg>
      <pc:sldChg chg="modSp mod">
        <pc:chgData name="Jenine Turner" userId="e9847c206901953d" providerId="LiveId" clId="{8BF6007E-098D-4A57-A091-8F7170AE925B}" dt="2025-02-07T01:36:10.054" v="343" actId="207"/>
        <pc:sldMkLst>
          <pc:docMk/>
          <pc:sldMk cId="2911015021" sldId="381"/>
        </pc:sldMkLst>
        <pc:spChg chg="mod">
          <ac:chgData name="Jenine Turner" userId="e9847c206901953d" providerId="LiveId" clId="{8BF6007E-098D-4A57-A091-8F7170AE925B}" dt="2025-02-07T01:36:10.054" v="343" actId="207"/>
          <ac:spMkLst>
            <pc:docMk/>
            <pc:sldMk cId="2911015021" sldId="381"/>
            <ac:spMk id="35" creationId="{00000000-0000-0000-0000-000000000000}"/>
          </ac:spMkLst>
        </pc:spChg>
      </pc:sldChg>
      <pc:sldChg chg="modSp mod">
        <pc:chgData name="Jenine Turner" userId="e9847c206901953d" providerId="LiveId" clId="{8BF6007E-098D-4A57-A091-8F7170AE925B}" dt="2025-02-07T01:33:49.663" v="253" actId="207"/>
        <pc:sldMkLst>
          <pc:docMk/>
          <pc:sldMk cId="718596367" sldId="382"/>
        </pc:sldMkLst>
        <pc:spChg chg="mod">
          <ac:chgData name="Jenine Turner" userId="e9847c206901953d" providerId="LiveId" clId="{8BF6007E-098D-4A57-A091-8F7170AE925B}" dt="2025-02-07T01:33:49.663" v="253" actId="207"/>
          <ac:spMkLst>
            <pc:docMk/>
            <pc:sldMk cId="718596367" sldId="382"/>
            <ac:spMk id="2" creationId="{00000000-0000-0000-0000-000000000000}"/>
          </ac:spMkLst>
        </pc:spChg>
        <pc:spChg chg="mod">
          <ac:chgData name="Jenine Turner" userId="e9847c206901953d" providerId="LiveId" clId="{8BF6007E-098D-4A57-A091-8F7170AE925B}" dt="2025-02-07T01:33:39.858" v="250" actId="207"/>
          <ac:spMkLst>
            <pc:docMk/>
            <pc:sldMk cId="718596367" sldId="382"/>
            <ac:spMk id="35" creationId="{00000000-0000-0000-0000-000000000000}"/>
          </ac:spMkLst>
        </pc:spChg>
      </pc:sldChg>
      <pc:sldChg chg="addSp delSp modSp mod delAnim modAnim">
        <pc:chgData name="Jenine Turner" userId="e9847c206901953d" providerId="LiveId" clId="{8BF6007E-098D-4A57-A091-8F7170AE925B}" dt="2025-02-07T01:39:28.854" v="463"/>
        <pc:sldMkLst>
          <pc:docMk/>
          <pc:sldMk cId="2706801117" sldId="383"/>
        </pc:sldMkLst>
        <pc:spChg chg="mod">
          <ac:chgData name="Jenine Turner" userId="e9847c206901953d" providerId="LiveId" clId="{8BF6007E-098D-4A57-A091-8F7170AE925B}" dt="2025-02-07T01:37:28.999" v="382" actId="123"/>
          <ac:spMkLst>
            <pc:docMk/>
            <pc:sldMk cId="2706801117" sldId="383"/>
            <ac:spMk id="2" creationId="{00000000-0000-0000-0000-000000000000}"/>
          </ac:spMkLst>
        </pc:spChg>
        <pc:spChg chg="add mod">
          <ac:chgData name="Jenine Turner" userId="e9847c206901953d" providerId="LiveId" clId="{8BF6007E-098D-4A57-A091-8F7170AE925B}" dt="2025-02-07T01:38:30.645" v="441" actId="255"/>
          <ac:spMkLst>
            <pc:docMk/>
            <pc:sldMk cId="2706801117" sldId="383"/>
            <ac:spMk id="3" creationId="{00000000-0000-0000-0000-000000000000}"/>
          </ac:spMkLst>
        </pc:spChg>
        <pc:spChg chg="mod">
          <ac:chgData name="Jenine Turner" userId="e9847c206901953d" providerId="LiveId" clId="{8BF6007E-098D-4A57-A091-8F7170AE925B}" dt="2025-02-07T01:37:32.134" v="383" actId="123"/>
          <ac:spMkLst>
            <pc:docMk/>
            <pc:sldMk cId="2706801117" sldId="383"/>
            <ac:spMk id="5" creationId="{3FDB3EDD-BB6F-E987-0D16-C58ED060340C}"/>
          </ac:spMkLst>
        </pc:spChg>
        <pc:spChg chg="add mod">
          <ac:chgData name="Jenine Turner" userId="e9847c206901953d" providerId="LiveId" clId="{8BF6007E-098D-4A57-A091-8F7170AE925B}" dt="2025-02-07T01:39:05.175" v="457" actId="20577"/>
          <ac:spMkLst>
            <pc:docMk/>
            <pc:sldMk cId="2706801117" sldId="383"/>
            <ac:spMk id="6" creationId="{40CF9CC8-7877-BB62-965F-D71ED05122CD}"/>
          </ac:spMkLst>
        </pc:spChg>
        <pc:spChg chg="add mod">
          <ac:chgData name="Jenine Turner" userId="e9847c206901953d" providerId="LiveId" clId="{8BF6007E-098D-4A57-A091-8F7170AE925B}" dt="2025-02-07T01:39:20.281" v="461" actId="122"/>
          <ac:spMkLst>
            <pc:docMk/>
            <pc:sldMk cId="2706801117" sldId="383"/>
            <ac:spMk id="7" creationId="{09ED63EA-A98B-F3F7-C851-BD25F23EE25B}"/>
          </ac:spMkLst>
        </pc:spChg>
        <pc:spChg chg="mod">
          <ac:chgData name="Jenine Turner" userId="e9847c206901953d" providerId="LiveId" clId="{8BF6007E-098D-4A57-A091-8F7170AE925B}" dt="2025-02-07T01:37:25.391" v="380" actId="14100"/>
          <ac:spMkLst>
            <pc:docMk/>
            <pc:sldMk cId="2706801117" sldId="383"/>
            <ac:spMk id="35" creationId="{00000000-0000-0000-0000-000000000000}"/>
          </ac:spMkLst>
        </pc:spChg>
      </pc:sldChg>
      <pc:sldChg chg="modSp mod">
        <pc:chgData name="Jenine Turner" userId="e9847c206901953d" providerId="LiveId" clId="{8BF6007E-098D-4A57-A091-8F7170AE925B}" dt="2025-02-07T01:39:48.383" v="467" actId="20577"/>
        <pc:sldMkLst>
          <pc:docMk/>
          <pc:sldMk cId="1877063864" sldId="384"/>
        </pc:sldMkLst>
        <pc:spChg chg="mod">
          <ac:chgData name="Jenine Turner" userId="e9847c206901953d" providerId="LiveId" clId="{8BF6007E-098D-4A57-A091-8F7170AE925B}" dt="2025-02-07T01:39:48.383" v="467" actId="20577"/>
          <ac:spMkLst>
            <pc:docMk/>
            <pc:sldMk cId="1877063864" sldId="384"/>
            <ac:spMk id="2" creationId="{00000000-0000-0000-0000-000000000000}"/>
          </ac:spMkLst>
        </pc:spChg>
        <pc:spChg chg="mod">
          <ac:chgData name="Jenine Turner" userId="e9847c206901953d" providerId="LiveId" clId="{8BF6007E-098D-4A57-A091-8F7170AE925B}" dt="2025-02-07T01:39:36.981" v="465" actId="207"/>
          <ac:spMkLst>
            <pc:docMk/>
            <pc:sldMk cId="1877063864" sldId="384"/>
            <ac:spMk id="35" creationId="{00000000-0000-0000-0000-000000000000}"/>
          </ac:spMkLst>
        </pc:spChg>
      </pc:sldChg>
      <pc:sldChg chg="modSp mod">
        <pc:chgData name="Jenine Turner" userId="e9847c206901953d" providerId="LiveId" clId="{8BF6007E-098D-4A57-A091-8F7170AE925B}" dt="2025-02-07T01:39:57.197" v="469" actId="207"/>
        <pc:sldMkLst>
          <pc:docMk/>
          <pc:sldMk cId="3592562981" sldId="385"/>
        </pc:sldMkLst>
        <pc:spChg chg="mod">
          <ac:chgData name="Jenine Turner" userId="e9847c206901953d" providerId="LiveId" clId="{8BF6007E-098D-4A57-A091-8F7170AE925B}" dt="2025-02-07T01:39:57.197" v="469" actId="207"/>
          <ac:spMkLst>
            <pc:docMk/>
            <pc:sldMk cId="3592562981" sldId="385"/>
            <ac:spMk id="2" creationId="{00000000-0000-0000-0000-000000000000}"/>
          </ac:spMkLst>
        </pc:spChg>
        <pc:spChg chg="mod">
          <ac:chgData name="Jenine Turner" userId="e9847c206901953d" providerId="LiveId" clId="{8BF6007E-098D-4A57-A091-8F7170AE925B}" dt="2025-02-07T01:39:52.677" v="468" actId="207"/>
          <ac:spMkLst>
            <pc:docMk/>
            <pc:sldMk cId="3592562981" sldId="385"/>
            <ac:spMk id="35" creationId="{00000000-0000-0000-0000-000000000000}"/>
          </ac:spMkLst>
        </pc:spChg>
      </pc:sldChg>
      <pc:sldChg chg="delSp modSp del mod">
        <pc:chgData name="Jenine Turner" userId="e9847c206901953d" providerId="LiveId" clId="{8BF6007E-098D-4A57-A091-8F7170AE925B}" dt="2025-02-07T01:42:40.698" v="507" actId="47"/>
        <pc:sldMkLst>
          <pc:docMk/>
          <pc:sldMk cId="2060636765" sldId="386"/>
        </pc:sldMkLst>
      </pc:sldChg>
      <pc:sldChg chg="modSp mod">
        <pc:chgData name="Jenine Turner" userId="e9847c206901953d" providerId="LiveId" clId="{8BF6007E-098D-4A57-A091-8F7170AE925B}" dt="2025-02-07T01:42:25.838" v="504" actId="207"/>
        <pc:sldMkLst>
          <pc:docMk/>
          <pc:sldMk cId="3855654663" sldId="387"/>
        </pc:sldMkLst>
        <pc:spChg chg="mod">
          <ac:chgData name="Jenine Turner" userId="e9847c206901953d" providerId="LiveId" clId="{8BF6007E-098D-4A57-A091-8F7170AE925B}" dt="2025-02-07T01:42:25.838" v="504" actId="207"/>
          <ac:spMkLst>
            <pc:docMk/>
            <pc:sldMk cId="3855654663" sldId="387"/>
            <ac:spMk id="3" creationId="{00000000-0000-0000-0000-000000000000}"/>
          </ac:spMkLst>
        </pc:spChg>
        <pc:spChg chg="mod">
          <ac:chgData name="Jenine Turner" userId="e9847c206901953d" providerId="LiveId" clId="{8BF6007E-098D-4A57-A091-8F7170AE925B}" dt="2025-02-07T01:42:22.615" v="503" actId="207"/>
          <ac:spMkLst>
            <pc:docMk/>
            <pc:sldMk cId="3855654663" sldId="387"/>
            <ac:spMk id="35" creationId="{00000000-0000-0000-0000-000000000000}"/>
          </ac:spMkLst>
        </pc:spChg>
      </pc:sldChg>
      <pc:sldChg chg="modSp mod">
        <pc:chgData name="Jenine Turner" userId="e9847c206901953d" providerId="LiveId" clId="{8BF6007E-098D-4A57-A091-8F7170AE925B}" dt="2025-02-07T01:42:35.771" v="506" actId="207"/>
        <pc:sldMkLst>
          <pc:docMk/>
          <pc:sldMk cId="952740331" sldId="388"/>
        </pc:sldMkLst>
        <pc:spChg chg="mod">
          <ac:chgData name="Jenine Turner" userId="e9847c206901953d" providerId="LiveId" clId="{8BF6007E-098D-4A57-A091-8F7170AE925B}" dt="2025-02-07T01:42:33.169" v="505" actId="207"/>
          <ac:spMkLst>
            <pc:docMk/>
            <pc:sldMk cId="952740331" sldId="388"/>
            <ac:spMk id="3" creationId="{00000000-0000-0000-0000-000000000000}"/>
          </ac:spMkLst>
        </pc:spChg>
        <pc:spChg chg="mod">
          <ac:chgData name="Jenine Turner" userId="e9847c206901953d" providerId="LiveId" clId="{8BF6007E-098D-4A57-A091-8F7170AE925B}" dt="2025-02-07T01:42:35.771" v="506" actId="207"/>
          <ac:spMkLst>
            <pc:docMk/>
            <pc:sldMk cId="952740331" sldId="388"/>
            <ac:spMk id="4" creationId="{DF37669A-5504-4CF6-8636-43902F89EA09}"/>
          </ac:spMkLst>
        </pc:spChg>
      </pc:sldChg>
      <pc:sldChg chg="modSp mod">
        <pc:chgData name="Jenine Turner" userId="e9847c206901953d" providerId="LiveId" clId="{8BF6007E-098D-4A57-A091-8F7170AE925B}" dt="2025-02-07T01:43:31.671" v="545" actId="33524"/>
        <pc:sldMkLst>
          <pc:docMk/>
          <pc:sldMk cId="4263597032" sldId="394"/>
        </pc:sldMkLst>
        <pc:spChg chg="mod">
          <ac:chgData name="Jenine Turner" userId="e9847c206901953d" providerId="LiveId" clId="{8BF6007E-098D-4A57-A091-8F7170AE925B}" dt="2025-02-07T01:43:31.671" v="545" actId="33524"/>
          <ac:spMkLst>
            <pc:docMk/>
            <pc:sldMk cId="4263597032" sldId="394"/>
            <ac:spMk id="2" creationId="{00000000-0000-0000-0000-000000000000}"/>
          </ac:spMkLst>
        </pc:spChg>
        <pc:spChg chg="mod">
          <ac:chgData name="Jenine Turner" userId="e9847c206901953d" providerId="LiveId" clId="{8BF6007E-098D-4A57-A091-8F7170AE925B}" dt="2025-02-07T01:43:28.794" v="544" actId="207"/>
          <ac:spMkLst>
            <pc:docMk/>
            <pc:sldMk cId="4263597032" sldId="394"/>
            <ac:spMk id="3" creationId="{00000000-0000-0000-0000-000000000000}"/>
          </ac:spMkLst>
        </pc:spChg>
        <pc:spChg chg="mod">
          <ac:chgData name="Jenine Turner" userId="e9847c206901953d" providerId="LiveId" clId="{8BF6007E-098D-4A57-A091-8F7170AE925B}" dt="2025-02-07T01:43:26.194" v="543" actId="207"/>
          <ac:spMkLst>
            <pc:docMk/>
            <pc:sldMk cId="4263597032" sldId="394"/>
            <ac:spMk id="18" creationId="{00000000-0000-0000-0000-000000000000}"/>
          </ac:spMkLst>
        </pc:spChg>
      </pc:sldChg>
      <pc:sldChg chg="modSp mod">
        <pc:chgData name="Jenine Turner" userId="e9847c206901953d" providerId="LiveId" clId="{8BF6007E-098D-4A57-A091-8F7170AE925B}" dt="2025-02-07T01:43:41.750" v="548" actId="207"/>
        <pc:sldMkLst>
          <pc:docMk/>
          <pc:sldMk cId="1712119032" sldId="396"/>
        </pc:sldMkLst>
        <pc:spChg chg="mod">
          <ac:chgData name="Jenine Turner" userId="e9847c206901953d" providerId="LiveId" clId="{8BF6007E-098D-4A57-A091-8F7170AE925B}" dt="2025-02-07T01:43:41.750" v="548" actId="207"/>
          <ac:spMkLst>
            <pc:docMk/>
            <pc:sldMk cId="1712119032" sldId="396"/>
            <ac:spMk id="2" creationId="{00000000-0000-0000-0000-000000000000}"/>
          </ac:spMkLst>
        </pc:spChg>
        <pc:spChg chg="mod">
          <ac:chgData name="Jenine Turner" userId="e9847c206901953d" providerId="LiveId" clId="{8BF6007E-098D-4A57-A091-8F7170AE925B}" dt="2025-02-07T01:43:36.656" v="546" actId="207"/>
          <ac:spMkLst>
            <pc:docMk/>
            <pc:sldMk cId="1712119032" sldId="396"/>
            <ac:spMk id="6" creationId="{7ECDFEE8-742D-432D-8095-F3BFA8C92546}"/>
          </ac:spMkLst>
        </pc:spChg>
      </pc:sldChg>
      <pc:sldChg chg="modSp mod">
        <pc:chgData name="Jenine Turner" userId="e9847c206901953d" providerId="LiveId" clId="{8BF6007E-098D-4A57-A091-8F7170AE925B}" dt="2025-02-07T01:43:54.536" v="552" actId="207"/>
        <pc:sldMkLst>
          <pc:docMk/>
          <pc:sldMk cId="2863202136" sldId="397"/>
        </pc:sldMkLst>
        <pc:spChg chg="mod">
          <ac:chgData name="Jenine Turner" userId="e9847c206901953d" providerId="LiveId" clId="{8BF6007E-098D-4A57-A091-8F7170AE925B}" dt="2025-02-07T01:43:54.536" v="552" actId="207"/>
          <ac:spMkLst>
            <pc:docMk/>
            <pc:sldMk cId="2863202136" sldId="397"/>
            <ac:spMk id="2" creationId="{00000000-0000-0000-0000-000000000000}"/>
          </ac:spMkLst>
        </pc:spChg>
        <pc:spChg chg="mod">
          <ac:chgData name="Jenine Turner" userId="e9847c206901953d" providerId="LiveId" clId="{8BF6007E-098D-4A57-A091-8F7170AE925B}" dt="2025-02-07T01:43:52.263" v="551" actId="207"/>
          <ac:spMkLst>
            <pc:docMk/>
            <pc:sldMk cId="2863202136" sldId="397"/>
            <ac:spMk id="5" creationId="{49459F83-64C0-4474-9688-9D605FF297A9}"/>
          </ac:spMkLst>
        </pc:spChg>
      </pc:sldChg>
      <pc:sldChg chg="modSp mod">
        <pc:chgData name="Jenine Turner" userId="e9847c206901953d" providerId="LiveId" clId="{8BF6007E-098D-4A57-A091-8F7170AE925B}" dt="2025-02-07T01:44:03.158" v="555" actId="207"/>
        <pc:sldMkLst>
          <pc:docMk/>
          <pc:sldMk cId="1920829040" sldId="398"/>
        </pc:sldMkLst>
        <pc:spChg chg="mod">
          <ac:chgData name="Jenine Turner" userId="e9847c206901953d" providerId="LiveId" clId="{8BF6007E-098D-4A57-A091-8F7170AE925B}" dt="2025-02-07T01:44:00.682" v="554" actId="207"/>
          <ac:spMkLst>
            <pc:docMk/>
            <pc:sldMk cId="1920829040" sldId="398"/>
            <ac:spMk id="2" creationId="{00000000-0000-0000-0000-000000000000}"/>
          </ac:spMkLst>
        </pc:spChg>
        <pc:spChg chg="mod">
          <ac:chgData name="Jenine Turner" userId="e9847c206901953d" providerId="LiveId" clId="{8BF6007E-098D-4A57-A091-8F7170AE925B}" dt="2025-02-07T01:44:03.158" v="555" actId="207"/>
          <ac:spMkLst>
            <pc:docMk/>
            <pc:sldMk cId="1920829040" sldId="398"/>
            <ac:spMk id="5" creationId="{00000000-0000-0000-0000-000000000000}"/>
          </ac:spMkLst>
        </pc:spChg>
        <pc:spChg chg="mod">
          <ac:chgData name="Jenine Turner" userId="e9847c206901953d" providerId="LiveId" clId="{8BF6007E-098D-4A57-A091-8F7170AE925B}" dt="2025-02-07T01:43:58.021" v="553" actId="207"/>
          <ac:spMkLst>
            <pc:docMk/>
            <pc:sldMk cId="1920829040" sldId="398"/>
            <ac:spMk id="6" creationId="{6892FAD0-7406-4F97-8EF2-02ADE9F3C6FB}"/>
          </ac:spMkLst>
        </pc:spChg>
      </pc:sldChg>
      <pc:sldChg chg="modSp mod">
        <pc:chgData name="Jenine Turner" userId="e9847c206901953d" providerId="LiveId" clId="{8BF6007E-098D-4A57-A091-8F7170AE925B}" dt="2025-02-07T01:43:47.814" v="550" actId="207"/>
        <pc:sldMkLst>
          <pc:docMk/>
          <pc:sldMk cId="3944679812" sldId="399"/>
        </pc:sldMkLst>
        <pc:spChg chg="mod">
          <ac:chgData name="Jenine Turner" userId="e9847c206901953d" providerId="LiveId" clId="{8BF6007E-098D-4A57-A091-8F7170AE925B}" dt="2025-02-07T01:43:47.814" v="550" actId="207"/>
          <ac:spMkLst>
            <pc:docMk/>
            <pc:sldMk cId="3944679812" sldId="399"/>
            <ac:spMk id="2" creationId="{00000000-0000-0000-0000-000000000000}"/>
          </ac:spMkLst>
        </pc:spChg>
        <pc:spChg chg="mod">
          <ac:chgData name="Jenine Turner" userId="e9847c206901953d" providerId="LiveId" clId="{8BF6007E-098D-4A57-A091-8F7170AE925B}" dt="2025-02-07T01:43:45.125" v="549" actId="207"/>
          <ac:spMkLst>
            <pc:docMk/>
            <pc:sldMk cId="3944679812" sldId="399"/>
            <ac:spMk id="5" creationId="{64470413-7F70-408C-AAA1-99165217BFCD}"/>
          </ac:spMkLst>
        </pc:spChg>
      </pc:sldChg>
      <pc:sldChg chg="modSp mod">
        <pc:chgData name="Jenine Turner" userId="e9847c206901953d" providerId="LiveId" clId="{8BF6007E-098D-4A57-A091-8F7170AE925B}" dt="2025-02-07T01:44:13.538" v="557" actId="207"/>
        <pc:sldMkLst>
          <pc:docMk/>
          <pc:sldMk cId="534676284" sldId="400"/>
        </pc:sldMkLst>
        <pc:spChg chg="mod">
          <ac:chgData name="Jenine Turner" userId="e9847c206901953d" providerId="LiveId" clId="{8BF6007E-098D-4A57-A091-8F7170AE925B}" dt="2025-02-07T01:44:13.538" v="557" actId="207"/>
          <ac:spMkLst>
            <pc:docMk/>
            <pc:sldMk cId="534676284" sldId="400"/>
            <ac:spMk id="2" creationId="{00000000-0000-0000-0000-000000000000}"/>
          </ac:spMkLst>
        </pc:spChg>
        <pc:spChg chg="mod">
          <ac:chgData name="Jenine Turner" userId="e9847c206901953d" providerId="LiveId" clId="{8BF6007E-098D-4A57-A091-8F7170AE925B}" dt="2025-02-07T01:44:10.896" v="556" actId="207"/>
          <ac:spMkLst>
            <pc:docMk/>
            <pc:sldMk cId="534676284" sldId="400"/>
            <ac:spMk id="6" creationId="{57D3C6C1-670A-4909-AC5F-84B80ED44CA1}"/>
          </ac:spMkLst>
        </pc:spChg>
      </pc:sldChg>
      <pc:sldChg chg="modSp mod">
        <pc:chgData name="Jenine Turner" userId="e9847c206901953d" providerId="LiveId" clId="{8BF6007E-098D-4A57-A091-8F7170AE925B}" dt="2025-02-07T01:44:25.596" v="560" actId="207"/>
        <pc:sldMkLst>
          <pc:docMk/>
          <pc:sldMk cId="2207586626" sldId="401"/>
        </pc:sldMkLst>
        <pc:spChg chg="mod">
          <ac:chgData name="Jenine Turner" userId="e9847c206901953d" providerId="LiveId" clId="{8BF6007E-098D-4A57-A091-8F7170AE925B}" dt="2025-02-07T01:44:25.596" v="560" actId="207"/>
          <ac:spMkLst>
            <pc:docMk/>
            <pc:sldMk cId="2207586626" sldId="401"/>
            <ac:spMk id="3" creationId="{00000000-0000-0000-0000-000000000000}"/>
          </ac:spMkLst>
        </pc:spChg>
        <pc:spChg chg="mod">
          <ac:chgData name="Jenine Turner" userId="e9847c206901953d" providerId="LiveId" clId="{8BF6007E-098D-4A57-A091-8F7170AE925B}" dt="2025-02-07T01:44:17.873" v="558" actId="207"/>
          <ac:spMkLst>
            <pc:docMk/>
            <pc:sldMk cId="2207586626" sldId="401"/>
            <ac:spMk id="5" creationId="{F4E8B03C-1EFA-4D62-9DDB-D8B860DA9534}"/>
          </ac:spMkLst>
        </pc:spChg>
        <pc:spChg chg="mod">
          <ac:chgData name="Jenine Turner" userId="e9847c206901953d" providerId="LiveId" clId="{8BF6007E-098D-4A57-A091-8F7170AE925B}" dt="2025-02-07T01:44:23.292" v="559" actId="207"/>
          <ac:spMkLst>
            <pc:docMk/>
            <pc:sldMk cId="2207586626" sldId="401"/>
            <ac:spMk id="20" creationId="{00000000-0000-0000-0000-000000000000}"/>
          </ac:spMkLst>
        </pc:spChg>
      </pc:sldChg>
      <pc:sldChg chg="modSp mod">
        <pc:chgData name="Jenine Turner" userId="e9847c206901953d" providerId="LiveId" clId="{8BF6007E-098D-4A57-A091-8F7170AE925B}" dt="2025-02-07T01:44:49.389" v="568" actId="207"/>
        <pc:sldMkLst>
          <pc:docMk/>
          <pc:sldMk cId="3448278474" sldId="402"/>
        </pc:sldMkLst>
        <pc:spChg chg="mod">
          <ac:chgData name="Jenine Turner" userId="e9847c206901953d" providerId="LiveId" clId="{8BF6007E-098D-4A57-A091-8F7170AE925B}" dt="2025-02-07T01:44:38.357" v="564" actId="20577"/>
          <ac:spMkLst>
            <pc:docMk/>
            <pc:sldMk cId="3448278474" sldId="402"/>
            <ac:spMk id="2" creationId="{00000000-0000-0000-0000-000000000000}"/>
          </ac:spMkLst>
        </pc:spChg>
        <pc:spChg chg="mod">
          <ac:chgData name="Jenine Turner" userId="e9847c206901953d" providerId="LiveId" clId="{8BF6007E-098D-4A57-A091-8F7170AE925B}" dt="2025-02-07T01:44:42.569" v="566" actId="207"/>
          <ac:spMkLst>
            <pc:docMk/>
            <pc:sldMk cId="3448278474" sldId="402"/>
            <ac:spMk id="3" creationId="{00000000-0000-0000-0000-000000000000}"/>
          </ac:spMkLst>
        </pc:spChg>
        <pc:spChg chg="mod">
          <ac:chgData name="Jenine Turner" userId="e9847c206901953d" providerId="LiveId" clId="{8BF6007E-098D-4A57-A091-8F7170AE925B}" dt="2025-02-07T01:44:49.389" v="568" actId="207"/>
          <ac:spMkLst>
            <pc:docMk/>
            <pc:sldMk cId="3448278474" sldId="402"/>
            <ac:spMk id="5" creationId="{00000000-0000-0000-0000-000000000000}"/>
          </ac:spMkLst>
        </pc:spChg>
        <pc:spChg chg="mod">
          <ac:chgData name="Jenine Turner" userId="e9847c206901953d" providerId="LiveId" clId="{8BF6007E-098D-4A57-A091-8F7170AE925B}" dt="2025-02-07T01:44:30.141" v="561" actId="207"/>
          <ac:spMkLst>
            <pc:docMk/>
            <pc:sldMk cId="3448278474" sldId="402"/>
            <ac:spMk id="6" creationId="{B32CE768-AE01-45CB-8CEC-98D45D34570A}"/>
          </ac:spMkLst>
        </pc:spChg>
      </pc:sldChg>
      <pc:sldChg chg="modSp mod">
        <pc:chgData name="Jenine Turner" userId="e9847c206901953d" providerId="LiveId" clId="{8BF6007E-098D-4A57-A091-8F7170AE925B}" dt="2025-02-07T01:45:22.963" v="606" actId="207"/>
        <pc:sldMkLst>
          <pc:docMk/>
          <pc:sldMk cId="720293671" sldId="404"/>
        </pc:sldMkLst>
      </pc:sldChg>
      <pc:sldChg chg="modSp mod">
        <pc:chgData name="Jenine Turner" userId="e9847c206901953d" providerId="LiveId" clId="{8BF6007E-098D-4A57-A091-8F7170AE925B}" dt="2025-02-07T01:45:55.061" v="614" actId="207"/>
        <pc:sldMkLst>
          <pc:docMk/>
          <pc:sldMk cId="660090053" sldId="406"/>
        </pc:sldMkLst>
      </pc:sldChg>
      <pc:sldChg chg="modSp mod">
        <pc:chgData name="Jenine Turner" userId="e9847c206901953d" providerId="LiveId" clId="{8BF6007E-098D-4A57-A091-8F7170AE925B}" dt="2025-02-07T01:46:06.615" v="618" actId="207"/>
        <pc:sldMkLst>
          <pc:docMk/>
          <pc:sldMk cId="1750277563" sldId="408"/>
        </pc:sldMkLst>
      </pc:sldChg>
      <pc:sldChg chg="modSp mod">
        <pc:chgData name="Jenine Turner" userId="e9847c206901953d" providerId="LiveId" clId="{8BF6007E-098D-4A57-A091-8F7170AE925B}" dt="2025-02-07T01:45:38.429" v="611" actId="33524"/>
        <pc:sldMkLst>
          <pc:docMk/>
          <pc:sldMk cId="2593406216" sldId="409"/>
        </pc:sldMkLst>
      </pc:sldChg>
      <pc:sldChg chg="modSp mod">
        <pc:chgData name="Jenine Turner" userId="e9847c206901953d" providerId="LiveId" clId="{8BF6007E-098D-4A57-A091-8F7170AE925B}" dt="2025-02-07T01:25:45.918" v="122" actId="207"/>
        <pc:sldMkLst>
          <pc:docMk/>
          <pc:sldMk cId="3481490614" sldId="410"/>
        </pc:sldMkLst>
        <pc:spChg chg="mod">
          <ac:chgData name="Jenine Turner" userId="e9847c206901953d" providerId="LiveId" clId="{8BF6007E-098D-4A57-A091-8F7170AE925B}" dt="2025-02-07T01:25:45.918" v="122" actId="207"/>
          <ac:spMkLst>
            <pc:docMk/>
            <pc:sldMk cId="3481490614" sldId="410"/>
            <ac:spMk id="35" creationId="{00000000-0000-0000-0000-000000000000}"/>
          </ac:spMkLst>
        </pc:spChg>
      </pc:sldChg>
      <pc:sldChg chg="modSp mod">
        <pc:chgData name="Jenine Turner" userId="e9847c206901953d" providerId="LiveId" clId="{8BF6007E-098D-4A57-A091-8F7170AE925B}" dt="2025-02-07T01:27:19.485" v="144" actId="20577"/>
        <pc:sldMkLst>
          <pc:docMk/>
          <pc:sldMk cId="3472876017" sldId="411"/>
        </pc:sldMkLst>
        <pc:spChg chg="mod">
          <ac:chgData name="Jenine Turner" userId="e9847c206901953d" providerId="LiveId" clId="{8BF6007E-098D-4A57-A091-8F7170AE925B}" dt="2025-02-07T01:27:19.485" v="144" actId="20577"/>
          <ac:spMkLst>
            <pc:docMk/>
            <pc:sldMk cId="3472876017" sldId="411"/>
            <ac:spMk id="6" creationId="{CFCF5144-4EB1-4328-9E5B-CCCE80986E49}"/>
          </ac:spMkLst>
        </pc:spChg>
        <pc:spChg chg="mod">
          <ac:chgData name="Jenine Turner" userId="e9847c206901953d" providerId="LiveId" clId="{8BF6007E-098D-4A57-A091-8F7170AE925B}" dt="2025-02-07T01:27:17.477" v="143" actId="1076"/>
          <ac:spMkLst>
            <pc:docMk/>
            <pc:sldMk cId="3472876017" sldId="411"/>
            <ac:spMk id="35" creationId="{00000000-0000-0000-0000-000000000000}"/>
          </ac:spMkLst>
        </pc:spChg>
      </pc:sldChg>
      <pc:sldChg chg="modSp mod">
        <pc:chgData name="Jenine Turner" userId="e9847c206901953d" providerId="LiveId" clId="{8BF6007E-098D-4A57-A091-8F7170AE925B}" dt="2025-02-07T01:31:19.318" v="190" actId="20577"/>
        <pc:sldMkLst>
          <pc:docMk/>
          <pc:sldMk cId="3009547739" sldId="412"/>
        </pc:sldMkLst>
        <pc:spChg chg="mod">
          <ac:chgData name="Jenine Turner" userId="e9847c206901953d" providerId="LiveId" clId="{8BF6007E-098D-4A57-A091-8F7170AE925B}" dt="2025-02-07T01:31:05.726" v="186" actId="207"/>
          <ac:spMkLst>
            <pc:docMk/>
            <pc:sldMk cId="3009547739" sldId="412"/>
            <ac:spMk id="2" creationId="{BE6BEA35-DF6B-4F33-9D3C-87429FA9E7DB}"/>
          </ac:spMkLst>
        </pc:spChg>
        <pc:spChg chg="mod">
          <ac:chgData name="Jenine Turner" userId="e9847c206901953d" providerId="LiveId" clId="{8BF6007E-098D-4A57-A091-8F7170AE925B}" dt="2025-02-07T01:07:49.133" v="1"/>
          <ac:spMkLst>
            <pc:docMk/>
            <pc:sldMk cId="3009547739" sldId="412"/>
            <ac:spMk id="3" creationId="{49EEC16B-70D9-4C40-BEF2-BAA037C3F2AE}"/>
          </ac:spMkLst>
        </pc:spChg>
        <pc:spChg chg="mod">
          <ac:chgData name="Jenine Turner" userId="e9847c206901953d" providerId="LiveId" clId="{8BF6007E-098D-4A57-A091-8F7170AE925B}" dt="2025-02-07T01:31:19.318" v="190" actId="20577"/>
          <ac:spMkLst>
            <pc:docMk/>
            <pc:sldMk cId="3009547739" sldId="412"/>
            <ac:spMk id="4" creationId="{12E34B30-48FA-4AFD-AB98-3432733E9D4D}"/>
          </ac:spMkLst>
        </pc:spChg>
      </pc:sldChg>
      <pc:sldChg chg="modSp mod">
        <pc:chgData name="Jenine Turner" userId="e9847c206901953d" providerId="LiveId" clId="{8BF6007E-098D-4A57-A091-8F7170AE925B}" dt="2025-02-07T01:36:21.314" v="345" actId="207"/>
        <pc:sldMkLst>
          <pc:docMk/>
          <pc:sldMk cId="698054154" sldId="413"/>
        </pc:sldMkLst>
        <pc:spChg chg="mod">
          <ac:chgData name="Jenine Turner" userId="e9847c206901953d" providerId="LiveId" clId="{8BF6007E-098D-4A57-A091-8F7170AE925B}" dt="2025-02-07T01:36:17.827" v="344" actId="207"/>
          <ac:spMkLst>
            <pc:docMk/>
            <pc:sldMk cId="698054154" sldId="413"/>
            <ac:spMk id="2" creationId="{00000000-0000-0000-0000-000000000000}"/>
          </ac:spMkLst>
        </pc:spChg>
        <pc:spChg chg="mod">
          <ac:chgData name="Jenine Turner" userId="e9847c206901953d" providerId="LiveId" clId="{8BF6007E-098D-4A57-A091-8F7170AE925B}" dt="2025-02-07T01:36:21.314" v="345" actId="207"/>
          <ac:spMkLst>
            <pc:docMk/>
            <pc:sldMk cId="698054154" sldId="413"/>
            <ac:spMk id="35" creationId="{00000000-0000-0000-0000-000000000000}"/>
          </ac:spMkLst>
        </pc:spChg>
      </pc:sldChg>
      <pc:sldChg chg="modSp mod modAnim">
        <pc:chgData name="Jenine Turner" userId="e9847c206901953d" providerId="LiveId" clId="{8BF6007E-098D-4A57-A091-8F7170AE925B}" dt="2025-02-07T02:04:45.919" v="778"/>
        <pc:sldMkLst>
          <pc:docMk/>
          <pc:sldMk cId="3538434666" sldId="414"/>
        </pc:sldMkLst>
      </pc:sldChg>
      <pc:sldChg chg="modSp mod">
        <pc:chgData name="Jenine Turner" userId="e9847c206901953d" providerId="LiveId" clId="{8BF6007E-098D-4A57-A091-8F7170AE925B}" dt="2025-02-07T01:47:09.832" v="697" actId="1076"/>
        <pc:sldMkLst>
          <pc:docMk/>
          <pc:sldMk cId="1029619442" sldId="416"/>
        </pc:sldMkLst>
        <pc:spChg chg="mod">
          <ac:chgData name="Jenine Turner" userId="e9847c206901953d" providerId="LiveId" clId="{8BF6007E-098D-4A57-A091-8F7170AE925B}" dt="2025-02-07T01:46:38.323" v="660" actId="207"/>
          <ac:spMkLst>
            <pc:docMk/>
            <pc:sldMk cId="1029619442" sldId="416"/>
            <ac:spMk id="10" creationId="{712BE9C2-992F-471B-B8B1-0F39604C3FA0}"/>
          </ac:spMkLst>
        </pc:spChg>
        <pc:spChg chg="mod">
          <ac:chgData name="Jenine Turner" userId="e9847c206901953d" providerId="LiveId" clId="{8BF6007E-098D-4A57-A091-8F7170AE925B}" dt="2025-02-07T01:47:07.480" v="696" actId="1076"/>
          <ac:spMkLst>
            <pc:docMk/>
            <pc:sldMk cId="1029619442" sldId="416"/>
            <ac:spMk id="16" creationId="{C71244F2-F685-492B-8391-D311C56515F6}"/>
          </ac:spMkLst>
        </pc:spChg>
        <pc:spChg chg="mod">
          <ac:chgData name="Jenine Turner" userId="e9847c206901953d" providerId="LiveId" clId="{8BF6007E-098D-4A57-A091-8F7170AE925B}" dt="2025-02-07T01:47:04.720" v="695" actId="14100"/>
          <ac:spMkLst>
            <pc:docMk/>
            <pc:sldMk cId="1029619442" sldId="416"/>
            <ac:spMk id="17" creationId="{90A929EF-44B9-45D1-98CA-B30FD67B8D38}"/>
          </ac:spMkLst>
        </pc:spChg>
        <pc:graphicFrameChg chg="mod">
          <ac:chgData name="Jenine Turner" userId="e9847c206901953d" providerId="LiveId" clId="{8BF6007E-098D-4A57-A091-8F7170AE925B}" dt="2025-02-07T01:47:09.832" v="697" actId="1076"/>
          <ac:graphicFrameMkLst>
            <pc:docMk/>
            <pc:sldMk cId="1029619442" sldId="416"/>
            <ac:graphicFrameMk id="14" creationId="{0ED9A03F-5F06-4D51-AF56-E0DC8560314E}"/>
          </ac:graphicFrameMkLst>
        </pc:graphicFrameChg>
      </pc:sldChg>
      <pc:sldChg chg="modSp mod">
        <pc:chgData name="Jenine Turner" userId="e9847c206901953d" providerId="LiveId" clId="{8BF6007E-098D-4A57-A091-8F7170AE925B}" dt="2025-02-07T01:47:22.330" v="700" actId="207"/>
        <pc:sldMkLst>
          <pc:docMk/>
          <pc:sldMk cId="2455565338" sldId="417"/>
        </pc:sldMkLst>
        <pc:spChg chg="mod">
          <ac:chgData name="Jenine Turner" userId="e9847c206901953d" providerId="LiveId" clId="{8BF6007E-098D-4A57-A091-8F7170AE925B}" dt="2025-02-07T01:47:15.728" v="698" actId="207"/>
          <ac:spMkLst>
            <pc:docMk/>
            <pc:sldMk cId="2455565338" sldId="417"/>
            <ac:spMk id="4" creationId="{14C43EEA-FDB2-44A3-AED6-5C78DBCF3E3C}"/>
          </ac:spMkLst>
        </pc:spChg>
        <pc:spChg chg="mod">
          <ac:chgData name="Jenine Turner" userId="e9847c206901953d" providerId="LiveId" clId="{8BF6007E-098D-4A57-A091-8F7170AE925B}" dt="2025-02-07T01:47:18.778" v="699" actId="207"/>
          <ac:spMkLst>
            <pc:docMk/>
            <pc:sldMk cId="2455565338" sldId="417"/>
            <ac:spMk id="5" creationId="{3E4DC614-FCC4-4306-A8BE-A20B8E37DFF1}"/>
          </ac:spMkLst>
        </pc:spChg>
        <pc:spChg chg="mod">
          <ac:chgData name="Jenine Turner" userId="e9847c206901953d" providerId="LiveId" clId="{8BF6007E-098D-4A57-A091-8F7170AE925B}" dt="2025-02-07T01:47:22.330" v="700" actId="207"/>
          <ac:spMkLst>
            <pc:docMk/>
            <pc:sldMk cId="2455565338" sldId="417"/>
            <ac:spMk id="6" creationId="{3B85C613-8BCC-4398-B4A6-D319CD39B17E}"/>
          </ac:spMkLst>
        </pc:spChg>
      </pc:sldChg>
      <pc:sldChg chg="modSp mod">
        <pc:chgData name="Jenine Turner" userId="e9847c206901953d" providerId="LiveId" clId="{8BF6007E-098D-4A57-A091-8F7170AE925B}" dt="2025-02-07T01:47:34.313" v="704" actId="20577"/>
        <pc:sldMkLst>
          <pc:docMk/>
          <pc:sldMk cId="2859264839" sldId="418"/>
        </pc:sldMkLst>
        <pc:spChg chg="mod">
          <ac:chgData name="Jenine Turner" userId="e9847c206901953d" providerId="LiveId" clId="{8BF6007E-098D-4A57-A091-8F7170AE925B}" dt="2025-02-07T01:47:25.719" v="701" actId="207"/>
          <ac:spMkLst>
            <pc:docMk/>
            <pc:sldMk cId="2859264839" sldId="418"/>
            <ac:spMk id="2" creationId="{FC7E6848-89C7-4D5D-9A22-997B3A2F686C}"/>
          </ac:spMkLst>
        </pc:spChg>
        <pc:spChg chg="mod">
          <ac:chgData name="Jenine Turner" userId="e9847c206901953d" providerId="LiveId" clId="{8BF6007E-098D-4A57-A091-8F7170AE925B}" dt="2025-02-07T01:47:34.313" v="704" actId="20577"/>
          <ac:spMkLst>
            <pc:docMk/>
            <pc:sldMk cId="2859264839" sldId="418"/>
            <ac:spMk id="3" creationId="{3662F1E6-BDFA-4DB8-B501-DC99817CA4AD}"/>
          </ac:spMkLst>
        </pc:spChg>
      </pc:sldChg>
      <pc:sldChg chg="modSp mod">
        <pc:chgData name="Jenine Turner" userId="e9847c206901953d" providerId="LiveId" clId="{8BF6007E-098D-4A57-A091-8F7170AE925B}" dt="2025-02-07T01:47:38.895" v="706" actId="207"/>
        <pc:sldMkLst>
          <pc:docMk/>
          <pc:sldMk cId="1089996327" sldId="419"/>
        </pc:sldMkLst>
        <pc:spChg chg="mod">
          <ac:chgData name="Jenine Turner" userId="e9847c206901953d" providerId="LiveId" clId="{8BF6007E-098D-4A57-A091-8F7170AE925B}" dt="2025-02-07T01:47:38.895" v="706" actId="207"/>
          <ac:spMkLst>
            <pc:docMk/>
            <pc:sldMk cId="1089996327" sldId="419"/>
            <ac:spMk id="3" creationId="{106FE16E-C541-42FB-B08B-67F3E1F0BA65}"/>
          </ac:spMkLst>
        </pc:spChg>
      </pc:sldChg>
      <pc:sldChg chg="modSp mod">
        <pc:chgData name="Jenine Turner" userId="e9847c206901953d" providerId="LiveId" clId="{8BF6007E-098D-4A57-A091-8F7170AE925B}" dt="2025-02-07T01:47:45.692" v="707" actId="207"/>
        <pc:sldMkLst>
          <pc:docMk/>
          <pc:sldMk cId="3327096562" sldId="420"/>
        </pc:sldMkLst>
        <pc:spChg chg="mod">
          <ac:chgData name="Jenine Turner" userId="e9847c206901953d" providerId="LiveId" clId="{8BF6007E-098D-4A57-A091-8F7170AE925B}" dt="2025-02-07T01:47:45.692" v="707" actId="207"/>
          <ac:spMkLst>
            <pc:docMk/>
            <pc:sldMk cId="3327096562" sldId="420"/>
            <ac:spMk id="3" creationId="{0CBE15A5-3410-40F5-A30C-2A1138616689}"/>
          </ac:spMkLst>
        </pc:spChg>
      </pc:sldChg>
      <pc:sldChg chg="modSp mod">
        <pc:chgData name="Jenine Turner" userId="e9847c206901953d" providerId="LiveId" clId="{8BF6007E-098D-4A57-A091-8F7170AE925B}" dt="2025-02-07T01:47:54.331" v="709" actId="207"/>
        <pc:sldMkLst>
          <pc:docMk/>
          <pc:sldMk cId="849608005" sldId="421"/>
        </pc:sldMkLst>
        <pc:spChg chg="mod">
          <ac:chgData name="Jenine Turner" userId="e9847c206901953d" providerId="LiveId" clId="{8BF6007E-098D-4A57-A091-8F7170AE925B}" dt="2025-02-07T01:47:51.633" v="708" actId="207"/>
          <ac:spMkLst>
            <pc:docMk/>
            <pc:sldMk cId="849608005" sldId="421"/>
            <ac:spMk id="4" creationId="{FDA00ED0-D8E8-41E5-91AD-7AE4694CC899}"/>
          </ac:spMkLst>
        </pc:spChg>
        <pc:spChg chg="mod">
          <ac:chgData name="Jenine Turner" userId="e9847c206901953d" providerId="LiveId" clId="{8BF6007E-098D-4A57-A091-8F7170AE925B}" dt="2025-02-07T01:47:54.331" v="709" actId="207"/>
          <ac:spMkLst>
            <pc:docMk/>
            <pc:sldMk cId="849608005" sldId="421"/>
            <ac:spMk id="8" creationId="{CF790A81-5CB6-43BF-BB71-9E597E55C32B}"/>
          </ac:spMkLst>
        </pc:spChg>
      </pc:sldChg>
      <pc:sldChg chg="modSp mod">
        <pc:chgData name="Jenine Turner" userId="e9847c206901953d" providerId="LiveId" clId="{8BF6007E-098D-4A57-A091-8F7170AE925B}" dt="2025-02-07T02:08:02.608" v="792" actId="20577"/>
        <pc:sldMkLst>
          <pc:docMk/>
          <pc:sldMk cId="2233415282" sldId="422"/>
        </pc:sldMkLst>
        <pc:spChg chg="mod">
          <ac:chgData name="Jenine Turner" userId="e9847c206901953d" providerId="LiveId" clId="{8BF6007E-098D-4A57-A091-8F7170AE925B}" dt="2025-02-07T02:08:02.608" v="792" actId="20577"/>
          <ac:spMkLst>
            <pc:docMk/>
            <pc:sldMk cId="2233415282" sldId="422"/>
            <ac:spMk id="2" creationId="{1C9B9B13-8DFF-41D5-B27C-02BE6D4C0B90}"/>
          </ac:spMkLst>
        </pc:spChg>
        <pc:spChg chg="mod">
          <ac:chgData name="Jenine Turner" userId="e9847c206901953d" providerId="LiveId" clId="{8BF6007E-098D-4A57-A091-8F7170AE925B}" dt="2025-02-07T01:47:58.938" v="710" actId="207"/>
          <ac:spMkLst>
            <pc:docMk/>
            <pc:sldMk cId="2233415282" sldId="422"/>
            <ac:spMk id="5" creationId="{45C972E7-BF1C-41D6-B65D-292AD213D30C}"/>
          </ac:spMkLst>
        </pc:spChg>
      </pc:sldChg>
      <pc:sldChg chg="modSp mod">
        <pc:chgData name="Jenine Turner" userId="e9847c206901953d" providerId="LiveId" clId="{8BF6007E-098D-4A57-A091-8F7170AE925B}" dt="2025-02-07T01:48:10.934" v="714" actId="1076"/>
        <pc:sldMkLst>
          <pc:docMk/>
          <pc:sldMk cId="3878830127" sldId="423"/>
        </pc:sldMkLst>
        <pc:spChg chg="mod">
          <ac:chgData name="Jenine Turner" userId="e9847c206901953d" providerId="LiveId" clId="{8BF6007E-098D-4A57-A091-8F7170AE925B}" dt="2025-02-07T01:48:05.489" v="712" actId="207"/>
          <ac:spMkLst>
            <pc:docMk/>
            <pc:sldMk cId="3878830127" sldId="423"/>
            <ac:spMk id="2" creationId="{2FD9A9D9-99CA-46C8-B33E-404E8B6E5B63}"/>
          </ac:spMkLst>
        </pc:spChg>
        <pc:spChg chg="mod">
          <ac:chgData name="Jenine Turner" userId="e9847c206901953d" providerId="LiveId" clId="{8BF6007E-098D-4A57-A091-8F7170AE925B}" dt="2025-02-07T01:48:10.934" v="714" actId="1076"/>
          <ac:spMkLst>
            <pc:docMk/>
            <pc:sldMk cId="3878830127" sldId="423"/>
            <ac:spMk id="4" creationId="{714B4C57-4BBB-48B2-BA7E-59565514DE3C}"/>
          </ac:spMkLst>
        </pc:spChg>
        <pc:spChg chg="mod">
          <ac:chgData name="Jenine Turner" userId="e9847c206901953d" providerId="LiveId" clId="{8BF6007E-098D-4A57-A091-8F7170AE925B}" dt="2025-02-07T01:48:03.097" v="711" actId="207"/>
          <ac:spMkLst>
            <pc:docMk/>
            <pc:sldMk cId="3878830127" sldId="423"/>
            <ac:spMk id="5" creationId="{45C972E7-BF1C-41D6-B65D-292AD213D30C}"/>
          </ac:spMkLst>
        </pc:spChg>
      </pc:sldChg>
      <pc:sldChg chg="modSp mod">
        <pc:chgData name="Jenine Turner" userId="e9847c206901953d" providerId="LiveId" clId="{8BF6007E-098D-4A57-A091-8F7170AE925B}" dt="2025-02-07T01:28:05.220" v="151" actId="207"/>
        <pc:sldMkLst>
          <pc:docMk/>
          <pc:sldMk cId="3642401442" sldId="428"/>
        </pc:sldMkLst>
        <pc:spChg chg="mod">
          <ac:chgData name="Jenine Turner" userId="e9847c206901953d" providerId="LiveId" clId="{8BF6007E-098D-4A57-A091-8F7170AE925B}" dt="2025-02-07T01:28:05.220" v="151" actId="207"/>
          <ac:spMkLst>
            <pc:docMk/>
            <pc:sldMk cId="3642401442" sldId="428"/>
            <ac:spMk id="2" creationId="{D5E86DF1-0EC2-4F6E-9D03-315E5734E5B5}"/>
          </ac:spMkLst>
        </pc:spChg>
        <pc:spChg chg="mod">
          <ac:chgData name="Jenine Turner" userId="e9847c206901953d" providerId="LiveId" clId="{8BF6007E-098D-4A57-A091-8F7170AE925B}" dt="2025-02-07T01:07:49.133" v="1"/>
          <ac:spMkLst>
            <pc:docMk/>
            <pc:sldMk cId="3642401442" sldId="428"/>
            <ac:spMk id="3" creationId="{D3A1B96B-4302-42DA-B722-EECF436173F0}"/>
          </ac:spMkLst>
        </pc:spChg>
      </pc:sldChg>
      <pc:sldChg chg="modSp mod">
        <pc:chgData name="Jenine Turner" userId="e9847c206901953d" providerId="LiveId" clId="{8BF6007E-098D-4A57-A091-8F7170AE925B}" dt="2025-02-07T01:28:39.155" v="160" actId="20577"/>
        <pc:sldMkLst>
          <pc:docMk/>
          <pc:sldMk cId="3827737733" sldId="429"/>
        </pc:sldMkLst>
        <pc:spChg chg="mod">
          <ac:chgData name="Jenine Turner" userId="e9847c206901953d" providerId="LiveId" clId="{8BF6007E-098D-4A57-A091-8F7170AE925B}" dt="2025-02-07T01:28:35.523" v="159" actId="1076"/>
          <ac:spMkLst>
            <pc:docMk/>
            <pc:sldMk cId="3827737733" sldId="429"/>
            <ac:spMk id="2" creationId="{A02CE5EF-C773-44C4-B618-B2088AF52F12}"/>
          </ac:spMkLst>
        </pc:spChg>
        <pc:spChg chg="mod">
          <ac:chgData name="Jenine Turner" userId="e9847c206901953d" providerId="LiveId" clId="{8BF6007E-098D-4A57-A091-8F7170AE925B}" dt="2025-02-07T01:28:39.155" v="160" actId="20577"/>
          <ac:spMkLst>
            <pc:docMk/>
            <pc:sldMk cId="3827737733" sldId="429"/>
            <ac:spMk id="3" creationId="{5EE60D28-65F8-434F-8060-77B92291B70B}"/>
          </ac:spMkLst>
        </pc:spChg>
      </pc:sldChg>
      <pc:sldChg chg="modSp mod">
        <pc:chgData name="Jenine Turner" userId="e9847c206901953d" providerId="LiveId" clId="{8BF6007E-098D-4A57-A091-8F7170AE925B}" dt="2025-02-07T01:27:34.591" v="147" actId="20577"/>
        <pc:sldMkLst>
          <pc:docMk/>
          <pc:sldMk cId="566074800" sldId="436"/>
        </pc:sldMkLst>
        <pc:spChg chg="mod">
          <ac:chgData name="Jenine Turner" userId="e9847c206901953d" providerId="LiveId" clId="{8BF6007E-098D-4A57-A091-8F7170AE925B}" dt="2025-02-07T01:27:27.146" v="145" actId="207"/>
          <ac:spMkLst>
            <pc:docMk/>
            <pc:sldMk cId="566074800" sldId="436"/>
            <ac:spMk id="6" creationId="{AC472D7B-589C-0870-2339-2A7FD8473B96}"/>
          </ac:spMkLst>
        </pc:spChg>
        <pc:spChg chg="mod">
          <ac:chgData name="Jenine Turner" userId="e9847c206901953d" providerId="LiveId" clId="{8BF6007E-098D-4A57-A091-8F7170AE925B}" dt="2025-02-07T01:27:34.591" v="147" actId="20577"/>
          <ac:spMkLst>
            <pc:docMk/>
            <pc:sldMk cId="566074800" sldId="436"/>
            <ac:spMk id="7" creationId="{B6CC9617-4027-47ED-41B9-CF33A19DD578}"/>
          </ac:spMkLst>
        </pc:spChg>
      </pc:sldChg>
      <pc:sldChg chg="del">
        <pc:chgData name="Jenine Turner" userId="e9847c206901953d" providerId="LiveId" clId="{8BF6007E-098D-4A57-A091-8F7170AE925B}" dt="2025-02-07T01:43:20.703" v="542" actId="47"/>
        <pc:sldMkLst>
          <pc:docMk/>
          <pc:sldMk cId="2949731150" sldId="437"/>
        </pc:sldMkLst>
      </pc:sldChg>
      <pc:sldChg chg="del">
        <pc:chgData name="Jenine Turner" userId="e9847c206901953d" providerId="LiveId" clId="{8BF6007E-098D-4A57-A091-8F7170AE925B}" dt="2025-02-07T01:45:16.125" v="603" actId="47"/>
        <pc:sldMkLst>
          <pc:docMk/>
          <pc:sldMk cId="2258030220" sldId="438"/>
        </pc:sldMkLst>
      </pc:sldChg>
      <pc:sldChg chg="del">
        <pc:chgData name="Jenine Turner" userId="e9847c206901953d" providerId="LiveId" clId="{8BF6007E-098D-4A57-A091-8F7170AE925B}" dt="2025-02-07T01:46:33.322" v="658" actId="47"/>
        <pc:sldMkLst>
          <pc:docMk/>
          <pc:sldMk cId="2029024980" sldId="439"/>
        </pc:sldMkLst>
      </pc:sldChg>
      <pc:sldChg chg="del">
        <pc:chgData name="Jenine Turner" userId="e9847c206901953d" providerId="LiveId" clId="{8BF6007E-098D-4A57-A091-8F7170AE925B}" dt="2025-02-07T01:49:19.783" v="728" actId="47"/>
        <pc:sldMkLst>
          <pc:docMk/>
          <pc:sldMk cId="3628195377" sldId="440"/>
        </pc:sldMkLst>
      </pc:sldChg>
      <pc:sldChg chg="delSp modSp del mod delAnim">
        <pc:chgData name="Jenine Turner" userId="e9847c206901953d" providerId="LiveId" clId="{8BF6007E-098D-4A57-A091-8F7170AE925B}" dt="2025-02-07T01:39:31.448" v="464" actId="47"/>
        <pc:sldMkLst>
          <pc:docMk/>
          <pc:sldMk cId="455584614" sldId="441"/>
        </pc:sldMkLst>
      </pc:sldChg>
      <pc:sldChg chg="delSp modSp del mod">
        <pc:chgData name="Jenine Turner" userId="e9847c206901953d" providerId="LiveId" clId="{8BF6007E-098D-4A57-A091-8F7170AE925B}" dt="2025-02-07T02:00:26.242" v="764" actId="2696"/>
        <pc:sldMkLst>
          <pc:docMk/>
          <pc:sldMk cId="2725584353" sldId="442"/>
        </pc:sldMkLst>
      </pc:sldChg>
      <pc:sldChg chg="del">
        <pc:chgData name="Jenine Turner" userId="e9847c206901953d" providerId="LiveId" clId="{8BF6007E-098D-4A57-A091-8F7170AE925B}" dt="2025-02-07T01:34:21.044" v="266" actId="2696"/>
        <pc:sldMkLst>
          <pc:docMk/>
          <pc:sldMk cId="3825773840" sldId="443"/>
        </pc:sldMkLst>
      </pc:sldChg>
      <pc:sldChg chg="del">
        <pc:chgData name="Jenine Turner" userId="e9847c206901953d" providerId="LiveId" clId="{8BF6007E-098D-4A57-A091-8F7170AE925B}" dt="2025-02-07T01:34:21.044" v="266" actId="2696"/>
        <pc:sldMkLst>
          <pc:docMk/>
          <pc:sldMk cId="3816264618" sldId="444"/>
        </pc:sldMkLst>
      </pc:sldChg>
      <pc:sldChg chg="modSp mod">
        <pc:chgData name="Jenine Turner" userId="e9847c206901953d" providerId="LiveId" clId="{8BF6007E-098D-4A57-A091-8F7170AE925B}" dt="2025-02-07T01:49:01.087" v="723" actId="207"/>
        <pc:sldMkLst>
          <pc:docMk/>
          <pc:sldMk cId="351378766" sldId="446"/>
        </pc:sldMkLst>
      </pc:sldChg>
      <pc:sldChg chg="modSp mod">
        <pc:chgData name="Jenine Turner" userId="e9847c206901953d" providerId="LiveId" clId="{8BF6007E-098D-4A57-A091-8F7170AE925B}" dt="2025-02-07T01:48:41.241" v="721" actId="1076"/>
        <pc:sldMkLst>
          <pc:docMk/>
          <pc:sldMk cId="1802383230" sldId="447"/>
        </pc:sldMkLst>
      </pc:sldChg>
      <pc:sldChg chg="modSp mod">
        <pc:chgData name="Jenine Turner" userId="e9847c206901953d" providerId="LiveId" clId="{8BF6007E-098D-4A57-A091-8F7170AE925B}" dt="2025-02-07T01:48:57.215" v="722" actId="207"/>
        <pc:sldMkLst>
          <pc:docMk/>
          <pc:sldMk cId="585754777" sldId="448"/>
        </pc:sldMkLst>
      </pc:sldChg>
      <pc:sldChg chg="del">
        <pc:chgData name="Jenine Turner" userId="e9847c206901953d" providerId="LiveId" clId="{8BF6007E-098D-4A57-A091-8F7170AE925B}" dt="2025-02-07T01:48:28.567" v="716" actId="47"/>
        <pc:sldMkLst>
          <pc:docMk/>
          <pc:sldMk cId="1656202256" sldId="449"/>
        </pc:sldMkLst>
      </pc:sldChg>
      <pc:sldChg chg="addSp delSp modSp add mod setBg delDesignElem">
        <pc:chgData name="Jenine Turner" userId="e9847c206901953d" providerId="LiveId" clId="{8BF6007E-098D-4A57-A091-8F7170AE925B}" dt="2025-02-07T01:25:10.698" v="115" actId="171"/>
        <pc:sldMkLst>
          <pc:docMk/>
          <pc:sldMk cId="113088876" sldId="450"/>
        </pc:sldMkLst>
      </pc:sldChg>
      <pc:sldChg chg="new del">
        <pc:chgData name="Jenine Turner" userId="e9847c206901953d" providerId="LiveId" clId="{8BF6007E-098D-4A57-A091-8F7170AE925B}" dt="2025-02-07T01:29:44.970" v="170" actId="47"/>
        <pc:sldMkLst>
          <pc:docMk/>
          <pc:sldMk cId="1520691502" sldId="451"/>
        </pc:sldMkLst>
      </pc:sldChg>
      <pc:sldChg chg="modSp mod">
        <pc:chgData name="Jenine Turner" userId="e9847c206901953d" providerId="LiveId" clId="{8BF6007E-098D-4A57-A091-8F7170AE925B}" dt="2025-02-07T01:43:18.276" v="541" actId="404"/>
        <pc:sldMkLst>
          <pc:docMk/>
          <pc:sldMk cId="2678303150" sldId="451"/>
        </pc:sldMkLst>
      </pc:sldChg>
      <pc:sldChg chg="modSp mod">
        <pc:chgData name="Jenine Turner" userId="e9847c206901953d" providerId="LiveId" clId="{8BF6007E-098D-4A57-A091-8F7170AE925B}" dt="2025-02-07T01:45:13.307" v="602" actId="20577"/>
        <pc:sldMkLst>
          <pc:docMk/>
          <pc:sldMk cId="3299165961" sldId="452"/>
        </pc:sldMkLst>
      </pc:sldChg>
      <pc:sldChg chg="modSp mod">
        <pc:chgData name="Jenine Turner" userId="e9847c206901953d" providerId="LiveId" clId="{8BF6007E-098D-4A57-A091-8F7170AE925B}" dt="2025-02-07T01:46:29.360" v="657" actId="20577"/>
        <pc:sldMkLst>
          <pc:docMk/>
          <pc:sldMk cId="2592673220" sldId="453"/>
        </pc:sldMkLst>
      </pc:sldChg>
      <pc:sldChg chg="modSp add mod">
        <pc:chgData name="Jenine Turner" userId="e9847c206901953d" providerId="LiveId" clId="{8BF6007E-098D-4A57-A091-8F7170AE925B}" dt="2025-02-07T02:08:35.196" v="845" actId="20577"/>
        <pc:sldMkLst>
          <pc:docMk/>
          <pc:sldMk cId="3740859904" sldId="454"/>
        </pc:sldMkLst>
      </pc:sldChg>
    </pc:docChg>
  </pc:docChgLst>
  <pc:docChgLst>
    <pc:chgData name="Jenine Turner" userId="e9847c206901953d" providerId="LiveId" clId="{B8BD38E6-6BE1-4BFC-8AA4-DB7A1A04C281}"/>
    <pc:docChg chg="undo custSel addSld delSld modSld">
      <pc:chgData name="Jenine Turner" userId="e9847c206901953d" providerId="LiveId" clId="{B8BD38E6-6BE1-4BFC-8AA4-DB7A1A04C281}" dt="2025-03-07T23:29:30.702" v="533" actId="1076"/>
      <pc:docMkLst>
        <pc:docMk/>
      </pc:docMkLst>
      <pc:sldChg chg="modSp mod">
        <pc:chgData name="Jenine Turner" userId="e9847c206901953d" providerId="LiveId" clId="{B8BD38E6-6BE1-4BFC-8AA4-DB7A1A04C281}" dt="2025-03-07T22:52:14.668" v="271" actId="207"/>
        <pc:sldMkLst>
          <pc:docMk/>
          <pc:sldMk cId="3855951724" sldId="266"/>
        </pc:sldMkLst>
        <pc:spChg chg="mod">
          <ac:chgData name="Jenine Turner" userId="e9847c206901953d" providerId="LiveId" clId="{B8BD38E6-6BE1-4BFC-8AA4-DB7A1A04C281}" dt="2025-03-07T22:52:14.668" v="271" actId="207"/>
          <ac:spMkLst>
            <pc:docMk/>
            <pc:sldMk cId="3855951724" sldId="266"/>
            <ac:spMk id="35" creationId="{00000000-0000-0000-0000-000000000000}"/>
          </ac:spMkLst>
        </pc:spChg>
      </pc:sldChg>
      <pc:sldChg chg="modSp mod">
        <pc:chgData name="Jenine Turner" userId="e9847c206901953d" providerId="LiveId" clId="{B8BD38E6-6BE1-4BFC-8AA4-DB7A1A04C281}" dt="2025-03-07T22:49:36.738" v="212"/>
        <pc:sldMkLst>
          <pc:docMk/>
          <pc:sldMk cId="1279278820" sldId="272"/>
        </pc:sldMkLst>
        <pc:spChg chg="mod">
          <ac:chgData name="Jenine Turner" userId="e9847c206901953d" providerId="LiveId" clId="{B8BD38E6-6BE1-4BFC-8AA4-DB7A1A04C281}" dt="2025-03-07T22:49:33.725" v="211"/>
          <ac:spMkLst>
            <pc:docMk/>
            <pc:sldMk cId="1279278820" sldId="272"/>
            <ac:spMk id="2" creationId="{00000000-0000-0000-0000-000000000000}"/>
          </ac:spMkLst>
        </pc:spChg>
        <pc:spChg chg="mod">
          <ac:chgData name="Jenine Turner" userId="e9847c206901953d" providerId="LiveId" clId="{B8BD38E6-6BE1-4BFC-8AA4-DB7A1A04C281}" dt="2025-03-07T22:49:36.738" v="212"/>
          <ac:spMkLst>
            <pc:docMk/>
            <pc:sldMk cId="1279278820" sldId="272"/>
            <ac:spMk id="6" creationId="{00000000-0000-0000-0000-000000000000}"/>
          </ac:spMkLst>
        </pc:spChg>
        <pc:spChg chg="mod">
          <ac:chgData name="Jenine Turner" userId="e9847c206901953d" providerId="LiveId" clId="{B8BD38E6-6BE1-4BFC-8AA4-DB7A1A04C281}" dt="2025-03-07T22:49:27.134" v="208" actId="207"/>
          <ac:spMkLst>
            <pc:docMk/>
            <pc:sldMk cId="1279278820" sldId="272"/>
            <ac:spMk id="35" creationId="{00000000-0000-0000-0000-000000000000}"/>
          </ac:spMkLst>
        </pc:spChg>
      </pc:sldChg>
      <pc:sldChg chg="modSp mod">
        <pc:chgData name="Jenine Turner" userId="e9847c206901953d" providerId="LiveId" clId="{B8BD38E6-6BE1-4BFC-8AA4-DB7A1A04C281}" dt="2025-03-07T22:58:27.461" v="344" actId="14100"/>
        <pc:sldMkLst>
          <pc:docMk/>
          <pc:sldMk cId="4242797302" sldId="278"/>
        </pc:sldMkLst>
        <pc:spChg chg="mod">
          <ac:chgData name="Jenine Turner" userId="e9847c206901953d" providerId="LiveId" clId="{B8BD38E6-6BE1-4BFC-8AA4-DB7A1A04C281}" dt="2025-03-07T22:58:23.363" v="342" actId="12"/>
          <ac:spMkLst>
            <pc:docMk/>
            <pc:sldMk cId="4242797302" sldId="278"/>
            <ac:spMk id="2" creationId="{00000000-0000-0000-0000-000000000000}"/>
          </ac:spMkLst>
        </pc:spChg>
        <pc:spChg chg="mod">
          <ac:chgData name="Jenine Turner" userId="e9847c206901953d" providerId="LiveId" clId="{B8BD38E6-6BE1-4BFC-8AA4-DB7A1A04C281}" dt="2025-03-07T22:58:27.461" v="344" actId="14100"/>
          <ac:spMkLst>
            <pc:docMk/>
            <pc:sldMk cId="4242797302" sldId="278"/>
            <ac:spMk id="3" creationId="{6A3B55CA-F2D4-4A42-963C-C9108451278A}"/>
          </ac:spMkLst>
        </pc:spChg>
        <pc:spChg chg="mod">
          <ac:chgData name="Jenine Turner" userId="e9847c206901953d" providerId="LiveId" clId="{B8BD38E6-6BE1-4BFC-8AA4-DB7A1A04C281}" dt="2025-03-07T22:58:14.368" v="341" actId="207"/>
          <ac:spMkLst>
            <pc:docMk/>
            <pc:sldMk cId="4242797302" sldId="278"/>
            <ac:spMk id="35" creationId="{00000000-0000-0000-0000-000000000000}"/>
          </ac:spMkLst>
        </pc:spChg>
      </pc:sldChg>
      <pc:sldChg chg="delSp del mod">
        <pc:chgData name="Jenine Turner" userId="e9847c206901953d" providerId="LiveId" clId="{B8BD38E6-6BE1-4BFC-8AA4-DB7A1A04C281}" dt="2025-03-07T23:27:35.871" v="512" actId="47"/>
        <pc:sldMkLst>
          <pc:docMk/>
          <pc:sldMk cId="4185466904" sldId="313"/>
        </pc:sldMkLst>
        <pc:spChg chg="del">
          <ac:chgData name="Jenine Turner" userId="e9847c206901953d" providerId="LiveId" clId="{B8BD38E6-6BE1-4BFC-8AA4-DB7A1A04C281}" dt="2025-03-07T23:27:33.678" v="511" actId="21"/>
          <ac:spMkLst>
            <pc:docMk/>
            <pc:sldMk cId="4185466904" sldId="313"/>
            <ac:spMk id="6" creationId="{E6A45519-0294-ACF0-6D4F-D585C2541CFA}"/>
          </ac:spMkLst>
        </pc:spChg>
      </pc:sldChg>
      <pc:sldChg chg="modSp mod">
        <pc:chgData name="Jenine Turner" userId="e9847c206901953d" providerId="LiveId" clId="{B8BD38E6-6BE1-4BFC-8AA4-DB7A1A04C281}" dt="2025-03-07T22:49:57.958" v="217"/>
        <pc:sldMkLst>
          <pc:docMk/>
          <pc:sldMk cId="3885396774" sldId="356"/>
        </pc:sldMkLst>
        <pc:spChg chg="mod">
          <ac:chgData name="Jenine Turner" userId="e9847c206901953d" providerId="LiveId" clId="{B8BD38E6-6BE1-4BFC-8AA4-DB7A1A04C281}" dt="2025-03-07T22:49:57.958" v="217"/>
          <ac:spMkLst>
            <pc:docMk/>
            <pc:sldMk cId="3885396774" sldId="356"/>
            <ac:spMk id="2" creationId="{00000000-0000-0000-0000-000000000000}"/>
          </ac:spMkLst>
        </pc:spChg>
        <pc:spChg chg="mod">
          <ac:chgData name="Jenine Turner" userId="e9847c206901953d" providerId="LiveId" clId="{B8BD38E6-6BE1-4BFC-8AA4-DB7A1A04C281}" dt="2025-03-07T22:49:45.855" v="214" actId="207"/>
          <ac:spMkLst>
            <pc:docMk/>
            <pc:sldMk cId="3885396774" sldId="356"/>
            <ac:spMk id="35" creationId="{00000000-0000-0000-0000-000000000000}"/>
          </ac:spMkLst>
        </pc:spChg>
      </pc:sldChg>
      <pc:sldChg chg="modSp mod">
        <pc:chgData name="Jenine Turner" userId="e9847c206901953d" providerId="LiveId" clId="{B8BD38E6-6BE1-4BFC-8AA4-DB7A1A04C281}" dt="2025-03-07T22:50:24.928" v="226"/>
        <pc:sldMkLst>
          <pc:docMk/>
          <pc:sldMk cId="2794914482" sldId="357"/>
        </pc:sldMkLst>
        <pc:spChg chg="mod">
          <ac:chgData name="Jenine Turner" userId="e9847c206901953d" providerId="LiveId" clId="{B8BD38E6-6BE1-4BFC-8AA4-DB7A1A04C281}" dt="2025-03-07T22:50:24.928" v="226"/>
          <ac:spMkLst>
            <pc:docMk/>
            <pc:sldMk cId="2794914482" sldId="357"/>
            <ac:spMk id="2" creationId="{00000000-0000-0000-0000-000000000000}"/>
          </ac:spMkLst>
        </pc:spChg>
        <pc:spChg chg="mod">
          <ac:chgData name="Jenine Turner" userId="e9847c206901953d" providerId="LiveId" clId="{B8BD38E6-6BE1-4BFC-8AA4-DB7A1A04C281}" dt="2025-03-07T22:50:02.663" v="218" actId="207"/>
          <ac:spMkLst>
            <pc:docMk/>
            <pc:sldMk cId="2794914482" sldId="357"/>
            <ac:spMk id="35" creationId="{00000000-0000-0000-0000-000000000000}"/>
          </ac:spMkLst>
        </pc:spChg>
      </pc:sldChg>
      <pc:sldChg chg="modSp mod">
        <pc:chgData name="Jenine Turner" userId="e9847c206901953d" providerId="LiveId" clId="{B8BD38E6-6BE1-4BFC-8AA4-DB7A1A04C281}" dt="2025-03-07T22:50:52.164" v="247" actId="20577"/>
        <pc:sldMkLst>
          <pc:docMk/>
          <pc:sldMk cId="653334560" sldId="358"/>
        </pc:sldMkLst>
        <pc:spChg chg="mod">
          <ac:chgData name="Jenine Turner" userId="e9847c206901953d" providerId="LiveId" clId="{B8BD38E6-6BE1-4BFC-8AA4-DB7A1A04C281}" dt="2025-03-07T22:50:52.164" v="247" actId="20577"/>
          <ac:spMkLst>
            <pc:docMk/>
            <pc:sldMk cId="653334560" sldId="358"/>
            <ac:spMk id="2" creationId="{00000000-0000-0000-0000-000000000000}"/>
          </ac:spMkLst>
        </pc:spChg>
        <pc:spChg chg="mod">
          <ac:chgData name="Jenine Turner" userId="e9847c206901953d" providerId="LiveId" clId="{B8BD38E6-6BE1-4BFC-8AA4-DB7A1A04C281}" dt="2025-03-07T22:50:37.740" v="229" actId="207"/>
          <ac:spMkLst>
            <pc:docMk/>
            <pc:sldMk cId="653334560" sldId="358"/>
            <ac:spMk id="35" creationId="{00000000-0000-0000-0000-000000000000}"/>
          </ac:spMkLst>
        </pc:spChg>
      </pc:sldChg>
      <pc:sldChg chg="modSp mod">
        <pc:chgData name="Jenine Turner" userId="e9847c206901953d" providerId="LiveId" clId="{B8BD38E6-6BE1-4BFC-8AA4-DB7A1A04C281}" dt="2025-03-07T22:51:00.132" v="248" actId="207"/>
        <pc:sldMkLst>
          <pc:docMk/>
          <pc:sldMk cId="2068077905" sldId="360"/>
        </pc:sldMkLst>
        <pc:spChg chg="mod">
          <ac:chgData name="Jenine Turner" userId="e9847c206901953d" providerId="LiveId" clId="{B8BD38E6-6BE1-4BFC-8AA4-DB7A1A04C281}" dt="2025-03-07T22:48:20.011" v="192"/>
          <ac:spMkLst>
            <pc:docMk/>
            <pc:sldMk cId="2068077905" sldId="360"/>
            <ac:spMk id="2" creationId="{00000000-0000-0000-0000-000000000000}"/>
          </ac:spMkLst>
        </pc:spChg>
        <pc:spChg chg="mod">
          <ac:chgData name="Jenine Turner" userId="e9847c206901953d" providerId="LiveId" clId="{B8BD38E6-6BE1-4BFC-8AA4-DB7A1A04C281}" dt="2025-03-07T22:51:00.132" v="248" actId="207"/>
          <ac:spMkLst>
            <pc:docMk/>
            <pc:sldMk cId="2068077905" sldId="360"/>
            <ac:spMk id="35" creationId="{00000000-0000-0000-0000-000000000000}"/>
          </ac:spMkLst>
        </pc:spChg>
      </pc:sldChg>
      <pc:sldChg chg="delSp mod">
        <pc:chgData name="Jenine Turner" userId="e9847c206901953d" providerId="LiveId" clId="{B8BD38E6-6BE1-4BFC-8AA4-DB7A1A04C281}" dt="2025-03-07T23:03:59.675" v="477" actId="478"/>
        <pc:sldMkLst>
          <pc:docMk/>
          <pc:sldMk cId="2621504421" sldId="361"/>
        </pc:sldMkLst>
        <pc:spChg chg="del">
          <ac:chgData name="Jenine Turner" userId="e9847c206901953d" providerId="LiveId" clId="{B8BD38E6-6BE1-4BFC-8AA4-DB7A1A04C281}" dt="2025-03-07T23:03:59.675" v="477" actId="478"/>
          <ac:spMkLst>
            <pc:docMk/>
            <pc:sldMk cId="2621504421" sldId="361"/>
            <ac:spMk id="2" creationId="{FC33753C-5F42-4E76-9EDF-B607F42C4A33}"/>
          </ac:spMkLst>
        </pc:spChg>
      </pc:sldChg>
      <pc:sldChg chg="delSp mod modAnim">
        <pc:chgData name="Jenine Turner" userId="e9847c206901953d" providerId="LiveId" clId="{B8BD38E6-6BE1-4BFC-8AA4-DB7A1A04C281}" dt="2025-03-07T23:16:16.519" v="498"/>
        <pc:sldMkLst>
          <pc:docMk/>
          <pc:sldMk cId="2654429495" sldId="362"/>
        </pc:sldMkLst>
        <pc:spChg chg="del">
          <ac:chgData name="Jenine Turner" userId="e9847c206901953d" providerId="LiveId" clId="{B8BD38E6-6BE1-4BFC-8AA4-DB7A1A04C281}" dt="2025-03-07T23:03:54.614" v="476" actId="478"/>
          <ac:spMkLst>
            <pc:docMk/>
            <pc:sldMk cId="2654429495" sldId="362"/>
            <ac:spMk id="4" creationId="{55BB432A-8CF7-4828-8BC3-744D87011C32}"/>
          </ac:spMkLst>
        </pc:spChg>
      </pc:sldChg>
      <pc:sldChg chg="modSp mod">
        <pc:chgData name="Jenine Turner" userId="e9847c206901953d" providerId="LiveId" clId="{B8BD38E6-6BE1-4BFC-8AA4-DB7A1A04C281}" dt="2025-03-07T22:52:08.955" v="270" actId="207"/>
        <pc:sldMkLst>
          <pc:docMk/>
          <pc:sldMk cId="3077165000" sldId="363"/>
        </pc:sldMkLst>
        <pc:spChg chg="mod">
          <ac:chgData name="Jenine Turner" userId="e9847c206901953d" providerId="LiveId" clId="{B8BD38E6-6BE1-4BFC-8AA4-DB7A1A04C281}" dt="2025-03-07T22:52:08.955" v="270" actId="207"/>
          <ac:spMkLst>
            <pc:docMk/>
            <pc:sldMk cId="3077165000" sldId="363"/>
            <ac:spMk id="35" creationId="{00000000-0000-0000-0000-000000000000}"/>
          </ac:spMkLst>
        </pc:spChg>
      </pc:sldChg>
      <pc:sldChg chg="delSp modSp mod">
        <pc:chgData name="Jenine Turner" userId="e9847c206901953d" providerId="LiveId" clId="{B8BD38E6-6BE1-4BFC-8AA4-DB7A1A04C281}" dt="2025-03-07T23:04:09.357" v="479" actId="478"/>
        <pc:sldMkLst>
          <pc:docMk/>
          <pc:sldMk cId="1363734019" sldId="364"/>
        </pc:sldMkLst>
        <pc:spChg chg="del mod">
          <ac:chgData name="Jenine Turner" userId="e9847c206901953d" providerId="LiveId" clId="{B8BD38E6-6BE1-4BFC-8AA4-DB7A1A04C281}" dt="2025-03-07T23:04:09.357" v="479" actId="478"/>
          <ac:spMkLst>
            <pc:docMk/>
            <pc:sldMk cId="1363734019" sldId="364"/>
            <ac:spMk id="3" creationId="{041591FF-A447-4047-94FC-5403B1892B65}"/>
          </ac:spMkLst>
        </pc:spChg>
      </pc:sldChg>
      <pc:sldChg chg="modSp mod">
        <pc:chgData name="Jenine Turner" userId="e9847c206901953d" providerId="LiveId" clId="{B8BD38E6-6BE1-4BFC-8AA4-DB7A1A04C281}" dt="2025-03-07T22:54:21.064" v="307" actId="207"/>
        <pc:sldMkLst>
          <pc:docMk/>
          <pc:sldMk cId="4080289599" sldId="365"/>
        </pc:sldMkLst>
        <pc:spChg chg="mod">
          <ac:chgData name="Jenine Turner" userId="e9847c206901953d" providerId="LiveId" clId="{B8BD38E6-6BE1-4BFC-8AA4-DB7A1A04C281}" dt="2025-03-07T22:54:18.762" v="306" actId="1076"/>
          <ac:spMkLst>
            <pc:docMk/>
            <pc:sldMk cId="4080289599" sldId="365"/>
            <ac:spMk id="2" creationId="{00000000-0000-0000-0000-000000000000}"/>
          </ac:spMkLst>
        </pc:spChg>
        <pc:spChg chg="mod">
          <ac:chgData name="Jenine Turner" userId="e9847c206901953d" providerId="LiveId" clId="{B8BD38E6-6BE1-4BFC-8AA4-DB7A1A04C281}" dt="2025-03-07T22:54:21.064" v="307" actId="207"/>
          <ac:spMkLst>
            <pc:docMk/>
            <pc:sldMk cId="4080289599" sldId="365"/>
            <ac:spMk id="35" creationId="{00000000-0000-0000-0000-000000000000}"/>
          </ac:spMkLst>
        </pc:spChg>
      </pc:sldChg>
      <pc:sldChg chg="delSp mod">
        <pc:chgData name="Jenine Turner" userId="e9847c206901953d" providerId="LiveId" clId="{B8BD38E6-6BE1-4BFC-8AA4-DB7A1A04C281}" dt="2025-03-07T23:04:19.518" v="482" actId="478"/>
        <pc:sldMkLst>
          <pc:docMk/>
          <pc:sldMk cId="1900726534" sldId="366"/>
        </pc:sldMkLst>
        <pc:spChg chg="del">
          <ac:chgData name="Jenine Turner" userId="e9847c206901953d" providerId="LiveId" clId="{B8BD38E6-6BE1-4BFC-8AA4-DB7A1A04C281}" dt="2025-03-07T23:04:19.518" v="482" actId="478"/>
          <ac:spMkLst>
            <pc:docMk/>
            <pc:sldMk cId="1900726534" sldId="366"/>
            <ac:spMk id="4" creationId="{D16BB0BF-37C9-435E-8FAC-431F7F13D191}"/>
          </ac:spMkLst>
        </pc:spChg>
      </pc:sldChg>
      <pc:sldChg chg="modSp mod">
        <pc:chgData name="Jenine Turner" userId="e9847c206901953d" providerId="LiveId" clId="{B8BD38E6-6BE1-4BFC-8AA4-DB7A1A04C281}" dt="2025-03-07T22:54:38.894" v="313" actId="207"/>
        <pc:sldMkLst>
          <pc:docMk/>
          <pc:sldMk cId="6136162" sldId="367"/>
        </pc:sldMkLst>
        <pc:spChg chg="mod">
          <ac:chgData name="Jenine Turner" userId="e9847c206901953d" providerId="LiveId" clId="{B8BD38E6-6BE1-4BFC-8AA4-DB7A1A04C281}" dt="2025-03-07T22:54:35.964" v="312" actId="207"/>
          <ac:spMkLst>
            <pc:docMk/>
            <pc:sldMk cId="6136162" sldId="367"/>
            <ac:spMk id="3" creationId="{00000000-0000-0000-0000-000000000000}"/>
          </ac:spMkLst>
        </pc:spChg>
        <pc:spChg chg="mod">
          <ac:chgData name="Jenine Turner" userId="e9847c206901953d" providerId="LiveId" clId="{B8BD38E6-6BE1-4BFC-8AA4-DB7A1A04C281}" dt="2025-03-07T22:54:38.894" v="313" actId="207"/>
          <ac:spMkLst>
            <pc:docMk/>
            <pc:sldMk cId="6136162" sldId="367"/>
            <ac:spMk id="4" creationId="{9FA9B185-40C4-4776-6684-E1BCD65E3EF0}"/>
          </ac:spMkLst>
        </pc:spChg>
        <pc:spChg chg="mod">
          <ac:chgData name="Jenine Turner" userId="e9847c206901953d" providerId="LiveId" clId="{B8BD38E6-6BE1-4BFC-8AA4-DB7A1A04C281}" dt="2025-03-07T22:54:33.653" v="311" actId="207"/>
          <ac:spMkLst>
            <pc:docMk/>
            <pc:sldMk cId="6136162" sldId="367"/>
            <ac:spMk id="35" creationId="{00000000-0000-0000-0000-000000000000}"/>
          </ac:spMkLst>
        </pc:spChg>
      </pc:sldChg>
      <pc:sldChg chg="modSp mod">
        <pc:chgData name="Jenine Turner" userId="e9847c206901953d" providerId="LiveId" clId="{B8BD38E6-6BE1-4BFC-8AA4-DB7A1A04C281}" dt="2025-03-07T22:54:29.496" v="310" actId="207"/>
        <pc:sldMkLst>
          <pc:docMk/>
          <pc:sldMk cId="1559421847" sldId="368"/>
        </pc:sldMkLst>
        <pc:spChg chg="mod">
          <ac:chgData name="Jenine Turner" userId="e9847c206901953d" providerId="LiveId" clId="{B8BD38E6-6BE1-4BFC-8AA4-DB7A1A04C281}" dt="2025-03-07T22:54:26.728" v="309" actId="207"/>
          <ac:spMkLst>
            <pc:docMk/>
            <pc:sldMk cId="1559421847" sldId="368"/>
            <ac:spMk id="2" creationId="{00000000-0000-0000-0000-000000000000}"/>
          </ac:spMkLst>
        </pc:spChg>
        <pc:spChg chg="mod">
          <ac:chgData name="Jenine Turner" userId="e9847c206901953d" providerId="LiveId" clId="{B8BD38E6-6BE1-4BFC-8AA4-DB7A1A04C281}" dt="2025-03-07T22:54:29.496" v="310" actId="207"/>
          <ac:spMkLst>
            <pc:docMk/>
            <pc:sldMk cId="1559421847" sldId="368"/>
            <ac:spMk id="3" creationId="{00000000-0000-0000-0000-000000000000}"/>
          </ac:spMkLst>
        </pc:spChg>
        <pc:spChg chg="mod">
          <ac:chgData name="Jenine Turner" userId="e9847c206901953d" providerId="LiveId" clId="{B8BD38E6-6BE1-4BFC-8AA4-DB7A1A04C281}" dt="2025-03-07T22:48:20.011" v="192"/>
          <ac:spMkLst>
            <pc:docMk/>
            <pc:sldMk cId="1559421847" sldId="368"/>
            <ac:spMk id="5" creationId="{00000000-0000-0000-0000-000000000000}"/>
          </ac:spMkLst>
        </pc:spChg>
        <pc:spChg chg="mod">
          <ac:chgData name="Jenine Turner" userId="e9847c206901953d" providerId="LiveId" clId="{B8BD38E6-6BE1-4BFC-8AA4-DB7A1A04C281}" dt="2025-03-07T22:54:24.591" v="308" actId="207"/>
          <ac:spMkLst>
            <pc:docMk/>
            <pc:sldMk cId="1559421847" sldId="368"/>
            <ac:spMk id="35" creationId="{00000000-0000-0000-0000-000000000000}"/>
          </ac:spMkLst>
        </pc:spChg>
      </pc:sldChg>
      <pc:sldChg chg="delSp modSp mod">
        <pc:chgData name="Jenine Turner" userId="e9847c206901953d" providerId="LiveId" clId="{B8BD38E6-6BE1-4BFC-8AA4-DB7A1A04C281}" dt="2025-03-07T23:19:00.452" v="500" actId="207"/>
        <pc:sldMkLst>
          <pc:docMk/>
          <pc:sldMk cId="405494146" sldId="369"/>
        </pc:sldMkLst>
        <pc:spChg chg="mod">
          <ac:chgData name="Jenine Turner" userId="e9847c206901953d" providerId="LiveId" clId="{B8BD38E6-6BE1-4BFC-8AA4-DB7A1A04C281}" dt="2025-03-07T23:19:00.452" v="500" actId="207"/>
          <ac:spMkLst>
            <pc:docMk/>
            <pc:sldMk cId="405494146" sldId="369"/>
            <ac:spMk id="5" creationId="{F96C8DC4-4396-483C-85ED-EB46D1194E34}"/>
          </ac:spMkLst>
        </pc:spChg>
        <pc:spChg chg="del">
          <ac:chgData name="Jenine Turner" userId="e9847c206901953d" providerId="LiveId" clId="{B8BD38E6-6BE1-4BFC-8AA4-DB7A1A04C281}" dt="2025-03-07T23:04:28.490" v="485" actId="478"/>
          <ac:spMkLst>
            <pc:docMk/>
            <pc:sldMk cId="405494146" sldId="369"/>
            <ac:spMk id="6" creationId="{A08631EC-2029-4866-8C34-74BF686B1697}"/>
          </ac:spMkLst>
        </pc:spChg>
      </pc:sldChg>
      <pc:sldChg chg="addSp delSp modSp mod delAnim modAnim">
        <pc:chgData name="Jenine Turner" userId="e9847c206901953d" providerId="LiveId" clId="{B8BD38E6-6BE1-4BFC-8AA4-DB7A1A04C281}" dt="2025-03-07T22:56:00.648" v="340" actId="21"/>
        <pc:sldMkLst>
          <pc:docMk/>
          <pc:sldMk cId="2883116914" sldId="370"/>
        </pc:sldMkLst>
        <pc:spChg chg="add mod">
          <ac:chgData name="Jenine Turner" userId="e9847c206901953d" providerId="LiveId" clId="{B8BD38E6-6BE1-4BFC-8AA4-DB7A1A04C281}" dt="2025-03-07T22:54:09.196" v="305" actId="403"/>
          <ac:spMkLst>
            <pc:docMk/>
            <pc:sldMk cId="2883116914" sldId="370"/>
            <ac:spMk id="2" creationId="{00000000-0000-0000-0000-000000000000}"/>
          </ac:spMkLst>
        </pc:spChg>
        <pc:spChg chg="add mod">
          <ac:chgData name="Jenine Turner" userId="e9847c206901953d" providerId="LiveId" clId="{B8BD38E6-6BE1-4BFC-8AA4-DB7A1A04C281}" dt="2025-03-07T22:55:26.676" v="330" actId="404"/>
          <ac:spMkLst>
            <pc:docMk/>
            <pc:sldMk cId="2883116914" sldId="370"/>
            <ac:spMk id="3" creationId="{8B0CFA32-97A4-3B16-82A4-0EA113BD920E}"/>
          </ac:spMkLst>
        </pc:spChg>
        <pc:spChg chg="add mod">
          <ac:chgData name="Jenine Turner" userId="e9847c206901953d" providerId="LiveId" clId="{B8BD38E6-6BE1-4BFC-8AA4-DB7A1A04C281}" dt="2025-03-07T22:55:42.642" v="336" actId="14100"/>
          <ac:spMkLst>
            <pc:docMk/>
            <pc:sldMk cId="2883116914" sldId="370"/>
            <ac:spMk id="4" creationId="{5F2D378D-C33B-4DA8-90F7-9B2F7288D99B}"/>
          </ac:spMkLst>
        </pc:spChg>
        <pc:spChg chg="del mod">
          <ac:chgData name="Jenine Turner" userId="e9847c206901953d" providerId="LiveId" clId="{B8BD38E6-6BE1-4BFC-8AA4-DB7A1A04C281}" dt="2025-03-07T22:53:30.666" v="295" actId="21"/>
          <ac:spMkLst>
            <pc:docMk/>
            <pc:sldMk cId="2883116914" sldId="370"/>
            <ac:spMk id="5" creationId="{00000000-0000-0000-0000-000000000000}"/>
          </ac:spMkLst>
        </pc:spChg>
        <pc:spChg chg="del mod">
          <ac:chgData name="Jenine Turner" userId="e9847c206901953d" providerId="LiveId" clId="{B8BD38E6-6BE1-4BFC-8AA4-DB7A1A04C281}" dt="2025-03-07T22:53:14.517" v="291" actId="478"/>
          <ac:spMkLst>
            <pc:docMk/>
            <pc:sldMk cId="2883116914" sldId="370"/>
            <ac:spMk id="6" creationId="{00000000-0000-0000-0000-000000000000}"/>
          </ac:spMkLst>
        </pc:spChg>
        <pc:spChg chg="add del mod">
          <ac:chgData name="Jenine Turner" userId="e9847c206901953d" providerId="LiveId" clId="{B8BD38E6-6BE1-4BFC-8AA4-DB7A1A04C281}" dt="2025-03-07T22:56:00.648" v="340" actId="21"/>
          <ac:spMkLst>
            <pc:docMk/>
            <pc:sldMk cId="2883116914" sldId="370"/>
            <ac:spMk id="8" creationId="{00000000-0000-0000-0000-000000000000}"/>
          </ac:spMkLst>
        </pc:spChg>
      </pc:sldChg>
      <pc:sldChg chg="modSp mod">
        <pc:chgData name="Jenine Turner" userId="e9847c206901953d" providerId="LiveId" clId="{B8BD38E6-6BE1-4BFC-8AA4-DB7A1A04C281}" dt="2025-03-07T22:54:03.346" v="302" actId="207"/>
        <pc:sldMkLst>
          <pc:docMk/>
          <pc:sldMk cId="2039243596" sldId="371"/>
        </pc:sldMkLst>
        <pc:spChg chg="mod">
          <ac:chgData name="Jenine Turner" userId="e9847c206901953d" providerId="LiveId" clId="{B8BD38E6-6BE1-4BFC-8AA4-DB7A1A04C281}" dt="2025-03-07T22:54:03.346" v="302" actId="207"/>
          <ac:spMkLst>
            <pc:docMk/>
            <pc:sldMk cId="2039243596" sldId="371"/>
            <ac:spMk id="5" creationId="{761CDCC2-A82C-7857-9BD0-9521FCDFE3AD}"/>
          </ac:spMkLst>
        </pc:spChg>
      </pc:sldChg>
      <pc:sldChg chg="delSp modSp mod">
        <pc:chgData name="Jenine Turner" userId="e9847c206901953d" providerId="LiveId" clId="{B8BD38E6-6BE1-4BFC-8AA4-DB7A1A04C281}" dt="2025-03-07T23:04:56.539" v="489" actId="21"/>
        <pc:sldMkLst>
          <pc:docMk/>
          <pc:sldMk cId="3906638814" sldId="372"/>
        </pc:sldMkLst>
        <pc:spChg chg="del mod">
          <ac:chgData name="Jenine Turner" userId="e9847c206901953d" providerId="LiveId" clId="{B8BD38E6-6BE1-4BFC-8AA4-DB7A1A04C281}" dt="2025-03-07T23:04:56.539" v="489" actId="21"/>
          <ac:spMkLst>
            <pc:docMk/>
            <pc:sldMk cId="3906638814" sldId="372"/>
            <ac:spMk id="4" creationId="{C77D3BCC-4C02-49F8-AED4-235A8EEEE8A1}"/>
          </ac:spMkLst>
        </pc:spChg>
      </pc:sldChg>
      <pc:sldChg chg="addSp delSp modSp mod modAnim">
        <pc:chgData name="Jenine Turner" userId="e9847c206901953d" providerId="LiveId" clId="{B8BD38E6-6BE1-4BFC-8AA4-DB7A1A04C281}" dt="2025-03-07T23:29:30.702" v="533" actId="1076"/>
        <pc:sldMkLst>
          <pc:docMk/>
          <pc:sldMk cId="3689113291" sldId="373"/>
        </pc:sldMkLst>
        <pc:spChg chg="mod">
          <ac:chgData name="Jenine Turner" userId="e9847c206901953d" providerId="LiveId" clId="{B8BD38E6-6BE1-4BFC-8AA4-DB7A1A04C281}" dt="2025-03-07T22:58:47.166" v="351" actId="14100"/>
          <ac:spMkLst>
            <pc:docMk/>
            <pc:sldMk cId="3689113291" sldId="373"/>
            <ac:spMk id="2" creationId="{00000000-0000-0000-0000-000000000000}"/>
          </ac:spMkLst>
        </pc:spChg>
        <pc:spChg chg="mod">
          <ac:chgData name="Jenine Turner" userId="e9847c206901953d" providerId="LiveId" clId="{B8BD38E6-6BE1-4BFC-8AA4-DB7A1A04C281}" dt="2025-03-07T22:59:04.940" v="359" actId="207"/>
          <ac:spMkLst>
            <pc:docMk/>
            <pc:sldMk cId="3689113291" sldId="373"/>
            <ac:spMk id="3" creationId="{00000000-0000-0000-0000-000000000000}"/>
          </ac:spMkLst>
        </pc:spChg>
        <pc:spChg chg="mod">
          <ac:chgData name="Jenine Turner" userId="e9847c206901953d" providerId="LiveId" clId="{B8BD38E6-6BE1-4BFC-8AA4-DB7A1A04C281}" dt="2025-03-07T22:59:18.708" v="365" actId="1076"/>
          <ac:spMkLst>
            <pc:docMk/>
            <pc:sldMk cId="3689113291" sldId="373"/>
            <ac:spMk id="5" creationId="{00000000-0000-0000-0000-000000000000}"/>
          </ac:spMkLst>
        </pc:spChg>
        <pc:spChg chg="mod">
          <ac:chgData name="Jenine Turner" userId="e9847c206901953d" providerId="LiveId" clId="{B8BD38E6-6BE1-4BFC-8AA4-DB7A1A04C281}" dt="2025-03-07T22:59:16.847" v="364" actId="1076"/>
          <ac:spMkLst>
            <pc:docMk/>
            <pc:sldMk cId="3689113291" sldId="373"/>
            <ac:spMk id="6" creationId="{572F5E49-FCA9-41EC-8FD2-656B47F820EA}"/>
          </ac:spMkLst>
        </pc:spChg>
        <pc:spChg chg="add del mod">
          <ac:chgData name="Jenine Turner" userId="e9847c206901953d" providerId="LiveId" clId="{B8BD38E6-6BE1-4BFC-8AA4-DB7A1A04C281}" dt="2025-03-07T22:58:41.337" v="349" actId="207"/>
          <ac:spMkLst>
            <pc:docMk/>
            <pc:sldMk cId="3689113291" sldId="373"/>
            <ac:spMk id="35" creationId="{00000000-0000-0000-0000-000000000000}"/>
          </ac:spMkLst>
        </pc:spChg>
        <pc:picChg chg="add mod">
          <ac:chgData name="Jenine Turner" userId="e9847c206901953d" providerId="LiveId" clId="{B8BD38E6-6BE1-4BFC-8AA4-DB7A1A04C281}" dt="2025-03-07T23:29:30.702" v="533" actId="1076"/>
          <ac:picMkLst>
            <pc:docMk/>
            <pc:sldMk cId="3689113291" sldId="373"/>
            <ac:picMk id="4" creationId="{16C5CEB1-3D32-EF66-DD37-79EEEE4843B0}"/>
          </ac:picMkLst>
        </pc:picChg>
        <pc:picChg chg="del mod">
          <ac:chgData name="Jenine Turner" userId="e9847c206901953d" providerId="LiveId" clId="{B8BD38E6-6BE1-4BFC-8AA4-DB7A1A04C281}" dt="2025-03-07T22:58:54.042" v="355" actId="478"/>
          <ac:picMkLst>
            <pc:docMk/>
            <pc:sldMk cId="3689113291" sldId="373"/>
            <ac:picMk id="6146" creationId="{00000000-0000-0000-0000-000000000000}"/>
          </ac:picMkLst>
        </pc:picChg>
      </pc:sldChg>
      <pc:sldChg chg="modSp mod">
        <pc:chgData name="Jenine Turner" userId="e9847c206901953d" providerId="LiveId" clId="{B8BD38E6-6BE1-4BFC-8AA4-DB7A1A04C281}" dt="2025-03-07T22:58:34.157" v="346" actId="207"/>
        <pc:sldMkLst>
          <pc:docMk/>
          <pc:sldMk cId="691153537" sldId="374"/>
        </pc:sldMkLst>
        <pc:spChg chg="mod">
          <ac:chgData name="Jenine Turner" userId="e9847c206901953d" providerId="LiveId" clId="{B8BD38E6-6BE1-4BFC-8AA4-DB7A1A04C281}" dt="2025-03-07T22:58:34.157" v="346" actId="207"/>
          <ac:spMkLst>
            <pc:docMk/>
            <pc:sldMk cId="691153537" sldId="374"/>
            <ac:spMk id="2" creationId="{3BF6E4BE-81C9-49A2-8136-5F510FAB21EA}"/>
          </ac:spMkLst>
        </pc:spChg>
        <pc:spChg chg="mod">
          <ac:chgData name="Jenine Turner" userId="e9847c206901953d" providerId="LiveId" clId="{B8BD38E6-6BE1-4BFC-8AA4-DB7A1A04C281}" dt="2025-03-07T22:48:20.011" v="192"/>
          <ac:spMkLst>
            <pc:docMk/>
            <pc:sldMk cId="691153537" sldId="374"/>
            <ac:spMk id="3" creationId="{09BBC577-5045-4E5B-B35B-ECEA4DBEBE07}"/>
          </ac:spMkLst>
        </pc:spChg>
      </pc:sldChg>
      <pc:sldChg chg="modSp mod">
        <pc:chgData name="Jenine Turner" userId="e9847c206901953d" providerId="LiveId" clId="{B8BD38E6-6BE1-4BFC-8AA4-DB7A1A04C281}" dt="2025-03-07T22:59:34.163" v="369" actId="207"/>
        <pc:sldMkLst>
          <pc:docMk/>
          <pc:sldMk cId="3949080211" sldId="375"/>
        </pc:sldMkLst>
        <pc:spChg chg="mod">
          <ac:chgData name="Jenine Turner" userId="e9847c206901953d" providerId="LiveId" clId="{B8BD38E6-6BE1-4BFC-8AA4-DB7A1A04C281}" dt="2025-03-07T22:48:20.011" v="192"/>
          <ac:spMkLst>
            <pc:docMk/>
            <pc:sldMk cId="3949080211" sldId="375"/>
            <ac:spMk id="2" creationId="{00000000-0000-0000-0000-000000000000}"/>
          </ac:spMkLst>
        </pc:spChg>
        <pc:spChg chg="mod">
          <ac:chgData name="Jenine Turner" userId="e9847c206901953d" providerId="LiveId" clId="{B8BD38E6-6BE1-4BFC-8AA4-DB7A1A04C281}" dt="2025-03-07T22:59:34.163" v="369" actId="207"/>
          <ac:spMkLst>
            <pc:docMk/>
            <pc:sldMk cId="3949080211" sldId="375"/>
            <ac:spMk id="35" creationId="{00000000-0000-0000-0000-000000000000}"/>
          </ac:spMkLst>
        </pc:spChg>
      </pc:sldChg>
      <pc:sldChg chg="modSp mod">
        <pc:chgData name="Jenine Turner" userId="e9847c206901953d" providerId="LiveId" clId="{B8BD38E6-6BE1-4BFC-8AA4-DB7A1A04C281}" dt="2025-03-07T23:13:05.890" v="493"/>
        <pc:sldMkLst>
          <pc:docMk/>
          <pc:sldMk cId="2652727511" sldId="376"/>
        </pc:sldMkLst>
        <pc:spChg chg="mod">
          <ac:chgData name="Jenine Turner" userId="e9847c206901953d" providerId="LiveId" clId="{B8BD38E6-6BE1-4BFC-8AA4-DB7A1A04C281}" dt="2025-03-07T23:13:05.890" v="493"/>
          <ac:spMkLst>
            <pc:docMk/>
            <pc:sldMk cId="2652727511" sldId="376"/>
            <ac:spMk id="4" creationId="{00000000-0000-0000-0000-000000000000}"/>
          </ac:spMkLst>
        </pc:spChg>
        <pc:spChg chg="mod">
          <ac:chgData name="Jenine Turner" userId="e9847c206901953d" providerId="LiveId" clId="{B8BD38E6-6BE1-4BFC-8AA4-DB7A1A04C281}" dt="2025-03-07T22:59:46.357" v="370" actId="207"/>
          <ac:spMkLst>
            <pc:docMk/>
            <pc:sldMk cId="2652727511" sldId="376"/>
            <ac:spMk id="35" creationId="{00000000-0000-0000-0000-000000000000}"/>
          </ac:spMkLst>
        </pc:spChg>
      </pc:sldChg>
      <pc:sldChg chg="modSp mod">
        <pc:chgData name="Jenine Turner" userId="e9847c206901953d" providerId="LiveId" clId="{B8BD38E6-6BE1-4BFC-8AA4-DB7A1A04C281}" dt="2025-03-07T23:13:24.834" v="496" actId="33524"/>
        <pc:sldMkLst>
          <pc:docMk/>
          <pc:sldMk cId="4038170135" sldId="377"/>
        </pc:sldMkLst>
        <pc:spChg chg="mod">
          <ac:chgData name="Jenine Turner" userId="e9847c206901953d" providerId="LiveId" clId="{B8BD38E6-6BE1-4BFC-8AA4-DB7A1A04C281}" dt="2025-03-07T23:13:24.834" v="496" actId="33524"/>
          <ac:spMkLst>
            <pc:docMk/>
            <pc:sldMk cId="4038170135" sldId="377"/>
            <ac:spMk id="4" creationId="{00000000-0000-0000-0000-000000000000}"/>
          </ac:spMkLst>
        </pc:spChg>
        <pc:spChg chg="mod">
          <ac:chgData name="Jenine Turner" userId="e9847c206901953d" providerId="LiveId" clId="{B8BD38E6-6BE1-4BFC-8AA4-DB7A1A04C281}" dt="2025-03-07T22:59:50.230" v="371" actId="207"/>
          <ac:spMkLst>
            <pc:docMk/>
            <pc:sldMk cId="4038170135" sldId="377"/>
            <ac:spMk id="35" creationId="{00000000-0000-0000-0000-000000000000}"/>
          </ac:spMkLst>
        </pc:spChg>
      </pc:sldChg>
      <pc:sldChg chg="modSp mod">
        <pc:chgData name="Jenine Turner" userId="e9847c206901953d" providerId="LiveId" clId="{B8BD38E6-6BE1-4BFC-8AA4-DB7A1A04C281}" dt="2025-03-07T23:00:02.492" v="375" actId="207"/>
        <pc:sldMkLst>
          <pc:docMk/>
          <pc:sldMk cId="1650654763" sldId="378"/>
        </pc:sldMkLst>
        <pc:spChg chg="mod">
          <ac:chgData name="Jenine Turner" userId="e9847c206901953d" providerId="LiveId" clId="{B8BD38E6-6BE1-4BFC-8AA4-DB7A1A04C281}" dt="2025-03-07T22:59:59.712" v="374" actId="207"/>
          <ac:spMkLst>
            <pc:docMk/>
            <pc:sldMk cId="1650654763" sldId="378"/>
            <ac:spMk id="2" creationId="{00000000-0000-0000-0000-000000000000}"/>
          </ac:spMkLst>
        </pc:spChg>
        <pc:spChg chg="mod">
          <ac:chgData name="Jenine Turner" userId="e9847c206901953d" providerId="LiveId" clId="{B8BD38E6-6BE1-4BFC-8AA4-DB7A1A04C281}" dt="2025-03-07T23:00:02.492" v="375" actId="207"/>
          <ac:spMkLst>
            <pc:docMk/>
            <pc:sldMk cId="1650654763" sldId="378"/>
            <ac:spMk id="3" creationId="{00000000-0000-0000-0000-000000000000}"/>
          </ac:spMkLst>
        </pc:spChg>
        <pc:spChg chg="mod">
          <ac:chgData name="Jenine Turner" userId="e9847c206901953d" providerId="LiveId" clId="{B8BD38E6-6BE1-4BFC-8AA4-DB7A1A04C281}" dt="2025-03-07T22:59:57.507" v="373" actId="207"/>
          <ac:spMkLst>
            <pc:docMk/>
            <pc:sldMk cId="1650654763" sldId="378"/>
            <ac:spMk id="4" creationId="{00000000-0000-0000-0000-000000000000}"/>
          </ac:spMkLst>
        </pc:spChg>
        <pc:spChg chg="mod">
          <ac:chgData name="Jenine Turner" userId="e9847c206901953d" providerId="LiveId" clId="{B8BD38E6-6BE1-4BFC-8AA4-DB7A1A04C281}" dt="2025-03-07T22:59:55.069" v="372" actId="207"/>
          <ac:spMkLst>
            <pc:docMk/>
            <pc:sldMk cId="1650654763" sldId="378"/>
            <ac:spMk id="6" creationId="{00000000-0000-0000-0000-000000000000}"/>
          </ac:spMkLst>
        </pc:spChg>
      </pc:sldChg>
      <pc:sldChg chg="modSp mod">
        <pc:chgData name="Jenine Turner" userId="e9847c206901953d" providerId="LiveId" clId="{B8BD38E6-6BE1-4BFC-8AA4-DB7A1A04C281}" dt="2025-03-07T23:00:28.141" v="382" actId="207"/>
        <pc:sldMkLst>
          <pc:docMk/>
          <pc:sldMk cId="855991309" sldId="379"/>
        </pc:sldMkLst>
        <pc:spChg chg="mod">
          <ac:chgData name="Jenine Turner" userId="e9847c206901953d" providerId="LiveId" clId="{B8BD38E6-6BE1-4BFC-8AA4-DB7A1A04C281}" dt="2025-03-07T23:00:12.766" v="378" actId="207"/>
          <ac:spMkLst>
            <pc:docMk/>
            <pc:sldMk cId="855991309" sldId="379"/>
            <ac:spMk id="2" creationId="{00000000-0000-0000-0000-000000000000}"/>
          </ac:spMkLst>
        </pc:spChg>
        <pc:spChg chg="mod">
          <ac:chgData name="Jenine Turner" userId="e9847c206901953d" providerId="LiveId" clId="{B8BD38E6-6BE1-4BFC-8AA4-DB7A1A04C281}" dt="2025-03-07T23:00:16.555" v="379" actId="207"/>
          <ac:spMkLst>
            <pc:docMk/>
            <pc:sldMk cId="855991309" sldId="379"/>
            <ac:spMk id="3" creationId="{00000000-0000-0000-0000-000000000000}"/>
          </ac:spMkLst>
        </pc:spChg>
        <pc:spChg chg="mod">
          <ac:chgData name="Jenine Turner" userId="e9847c206901953d" providerId="LiveId" clId="{B8BD38E6-6BE1-4BFC-8AA4-DB7A1A04C281}" dt="2025-03-07T23:00:22.781" v="380" actId="207"/>
          <ac:spMkLst>
            <pc:docMk/>
            <pc:sldMk cId="855991309" sldId="379"/>
            <ac:spMk id="4" creationId="{00000000-0000-0000-0000-000000000000}"/>
          </ac:spMkLst>
        </pc:spChg>
        <pc:spChg chg="mod">
          <ac:chgData name="Jenine Turner" userId="e9847c206901953d" providerId="LiveId" clId="{B8BD38E6-6BE1-4BFC-8AA4-DB7A1A04C281}" dt="2025-03-07T23:00:28.141" v="382" actId="207"/>
          <ac:spMkLst>
            <pc:docMk/>
            <pc:sldMk cId="855991309" sldId="379"/>
            <ac:spMk id="5" creationId="{00000000-0000-0000-0000-000000000000}"/>
          </ac:spMkLst>
        </pc:spChg>
        <pc:spChg chg="mod">
          <ac:chgData name="Jenine Turner" userId="e9847c206901953d" providerId="LiveId" clId="{B8BD38E6-6BE1-4BFC-8AA4-DB7A1A04C281}" dt="2025-03-07T23:00:25.994" v="381" actId="207"/>
          <ac:spMkLst>
            <pc:docMk/>
            <pc:sldMk cId="855991309" sldId="379"/>
            <ac:spMk id="6" creationId="{8FBFD5D6-76EF-47D7-96E3-773D22D81580}"/>
          </ac:spMkLst>
        </pc:spChg>
        <pc:spChg chg="mod">
          <ac:chgData name="Jenine Turner" userId="e9847c206901953d" providerId="LiveId" clId="{B8BD38E6-6BE1-4BFC-8AA4-DB7A1A04C281}" dt="2025-03-07T23:00:08.024" v="377" actId="207"/>
          <ac:spMkLst>
            <pc:docMk/>
            <pc:sldMk cId="855991309" sldId="379"/>
            <ac:spMk id="35" creationId="{00000000-0000-0000-0000-000000000000}"/>
          </ac:spMkLst>
        </pc:spChg>
      </pc:sldChg>
      <pc:sldChg chg="modSp mod">
        <pc:chgData name="Jenine Turner" userId="e9847c206901953d" providerId="LiveId" clId="{B8BD38E6-6BE1-4BFC-8AA4-DB7A1A04C281}" dt="2025-03-07T23:00:31.925" v="383" actId="207"/>
        <pc:sldMkLst>
          <pc:docMk/>
          <pc:sldMk cId="481510173" sldId="380"/>
        </pc:sldMkLst>
        <pc:spChg chg="mod">
          <ac:chgData name="Jenine Turner" userId="e9847c206901953d" providerId="LiveId" clId="{B8BD38E6-6BE1-4BFC-8AA4-DB7A1A04C281}" dt="2025-03-07T23:00:31.925" v="383" actId="207"/>
          <ac:spMkLst>
            <pc:docMk/>
            <pc:sldMk cId="481510173" sldId="380"/>
            <ac:spMk id="35" creationId="{00000000-0000-0000-0000-000000000000}"/>
          </ac:spMkLst>
        </pc:spChg>
      </pc:sldChg>
      <pc:sldChg chg="modSp mod">
        <pc:chgData name="Jenine Turner" userId="e9847c206901953d" providerId="LiveId" clId="{B8BD38E6-6BE1-4BFC-8AA4-DB7A1A04C281}" dt="2025-03-07T23:00:35.139" v="384" actId="207"/>
        <pc:sldMkLst>
          <pc:docMk/>
          <pc:sldMk cId="2911015021" sldId="381"/>
        </pc:sldMkLst>
        <pc:spChg chg="mod">
          <ac:chgData name="Jenine Turner" userId="e9847c206901953d" providerId="LiveId" clId="{B8BD38E6-6BE1-4BFC-8AA4-DB7A1A04C281}" dt="2025-03-07T23:00:35.139" v="384" actId="207"/>
          <ac:spMkLst>
            <pc:docMk/>
            <pc:sldMk cId="2911015021" sldId="381"/>
            <ac:spMk id="35" creationId="{00000000-0000-0000-0000-000000000000}"/>
          </ac:spMkLst>
        </pc:spChg>
      </pc:sldChg>
      <pc:sldChg chg="modSp mod">
        <pc:chgData name="Jenine Turner" userId="e9847c206901953d" providerId="LiveId" clId="{B8BD38E6-6BE1-4BFC-8AA4-DB7A1A04C281}" dt="2025-03-07T22:59:30.836" v="368" actId="207"/>
        <pc:sldMkLst>
          <pc:docMk/>
          <pc:sldMk cId="718596367" sldId="382"/>
        </pc:sldMkLst>
        <pc:spChg chg="mod">
          <ac:chgData name="Jenine Turner" userId="e9847c206901953d" providerId="LiveId" clId="{B8BD38E6-6BE1-4BFC-8AA4-DB7A1A04C281}" dt="2025-03-07T22:59:30.836" v="368" actId="207"/>
          <ac:spMkLst>
            <pc:docMk/>
            <pc:sldMk cId="718596367" sldId="382"/>
            <ac:spMk id="2" creationId="{00000000-0000-0000-0000-000000000000}"/>
          </ac:spMkLst>
        </pc:spChg>
        <pc:spChg chg="mod">
          <ac:chgData name="Jenine Turner" userId="e9847c206901953d" providerId="LiveId" clId="{B8BD38E6-6BE1-4BFC-8AA4-DB7A1A04C281}" dt="2025-03-07T22:59:23.984" v="366" actId="207"/>
          <ac:spMkLst>
            <pc:docMk/>
            <pc:sldMk cId="718596367" sldId="382"/>
            <ac:spMk id="35" creationId="{00000000-0000-0000-0000-000000000000}"/>
          </ac:spMkLst>
        </pc:spChg>
      </pc:sldChg>
      <pc:sldChg chg="modSp mod">
        <pc:chgData name="Jenine Turner" userId="e9847c206901953d" providerId="LiveId" clId="{B8BD38E6-6BE1-4BFC-8AA4-DB7A1A04C281}" dt="2025-03-07T23:01:02.227" v="412" actId="207"/>
        <pc:sldMkLst>
          <pc:docMk/>
          <pc:sldMk cId="2706801117" sldId="383"/>
        </pc:sldMkLst>
        <pc:spChg chg="mod">
          <ac:chgData name="Jenine Turner" userId="e9847c206901953d" providerId="LiveId" clId="{B8BD38E6-6BE1-4BFC-8AA4-DB7A1A04C281}" dt="2025-03-07T23:01:02.227" v="412" actId="207"/>
          <ac:spMkLst>
            <pc:docMk/>
            <pc:sldMk cId="2706801117" sldId="383"/>
            <ac:spMk id="3" creationId="{00000000-0000-0000-0000-000000000000}"/>
          </ac:spMkLst>
        </pc:spChg>
        <pc:spChg chg="mod">
          <ac:chgData name="Jenine Turner" userId="e9847c206901953d" providerId="LiveId" clId="{B8BD38E6-6BE1-4BFC-8AA4-DB7A1A04C281}" dt="2025-03-07T23:00:45.223" v="387" actId="207"/>
          <ac:spMkLst>
            <pc:docMk/>
            <pc:sldMk cId="2706801117" sldId="383"/>
            <ac:spMk id="35" creationId="{00000000-0000-0000-0000-000000000000}"/>
          </ac:spMkLst>
        </pc:spChg>
      </pc:sldChg>
      <pc:sldChg chg="modSp mod">
        <pc:chgData name="Jenine Turner" userId="e9847c206901953d" providerId="LiveId" clId="{B8BD38E6-6BE1-4BFC-8AA4-DB7A1A04C281}" dt="2025-03-07T23:01:06.284" v="413" actId="207"/>
        <pc:sldMkLst>
          <pc:docMk/>
          <pc:sldMk cId="1877063864" sldId="384"/>
        </pc:sldMkLst>
        <pc:spChg chg="mod">
          <ac:chgData name="Jenine Turner" userId="e9847c206901953d" providerId="LiveId" clId="{B8BD38E6-6BE1-4BFC-8AA4-DB7A1A04C281}" dt="2025-03-07T22:48:20.011" v="192"/>
          <ac:spMkLst>
            <pc:docMk/>
            <pc:sldMk cId="1877063864" sldId="384"/>
            <ac:spMk id="2" creationId="{00000000-0000-0000-0000-000000000000}"/>
          </ac:spMkLst>
        </pc:spChg>
        <pc:spChg chg="mod">
          <ac:chgData name="Jenine Turner" userId="e9847c206901953d" providerId="LiveId" clId="{B8BD38E6-6BE1-4BFC-8AA4-DB7A1A04C281}" dt="2025-03-07T23:01:06.284" v="413" actId="207"/>
          <ac:spMkLst>
            <pc:docMk/>
            <pc:sldMk cId="1877063864" sldId="384"/>
            <ac:spMk id="35" creationId="{00000000-0000-0000-0000-000000000000}"/>
          </ac:spMkLst>
        </pc:spChg>
      </pc:sldChg>
      <pc:sldChg chg="modSp mod">
        <pc:chgData name="Jenine Turner" userId="e9847c206901953d" providerId="LiveId" clId="{B8BD38E6-6BE1-4BFC-8AA4-DB7A1A04C281}" dt="2025-03-07T23:01:12.378" v="415" actId="207"/>
        <pc:sldMkLst>
          <pc:docMk/>
          <pc:sldMk cId="3592562981" sldId="385"/>
        </pc:sldMkLst>
        <pc:spChg chg="mod">
          <ac:chgData name="Jenine Turner" userId="e9847c206901953d" providerId="LiveId" clId="{B8BD38E6-6BE1-4BFC-8AA4-DB7A1A04C281}" dt="2025-03-07T23:01:12.378" v="415" actId="207"/>
          <ac:spMkLst>
            <pc:docMk/>
            <pc:sldMk cId="3592562981" sldId="385"/>
            <ac:spMk id="2" creationId="{00000000-0000-0000-0000-000000000000}"/>
          </ac:spMkLst>
        </pc:spChg>
        <pc:spChg chg="mod">
          <ac:chgData name="Jenine Turner" userId="e9847c206901953d" providerId="LiveId" clId="{B8BD38E6-6BE1-4BFC-8AA4-DB7A1A04C281}" dt="2025-03-07T23:01:09.873" v="414" actId="207"/>
          <ac:spMkLst>
            <pc:docMk/>
            <pc:sldMk cId="3592562981" sldId="385"/>
            <ac:spMk id="35" creationId="{00000000-0000-0000-0000-000000000000}"/>
          </ac:spMkLst>
        </pc:spChg>
      </pc:sldChg>
      <pc:sldChg chg="modSp mod">
        <pc:chgData name="Jenine Turner" userId="e9847c206901953d" providerId="LiveId" clId="{B8BD38E6-6BE1-4BFC-8AA4-DB7A1A04C281}" dt="2025-03-07T23:01:22.447" v="418" actId="207"/>
        <pc:sldMkLst>
          <pc:docMk/>
          <pc:sldMk cId="3855654663" sldId="387"/>
        </pc:sldMkLst>
        <pc:spChg chg="mod">
          <ac:chgData name="Jenine Turner" userId="e9847c206901953d" providerId="LiveId" clId="{B8BD38E6-6BE1-4BFC-8AA4-DB7A1A04C281}" dt="2025-03-07T23:01:22.447" v="418" actId="207"/>
          <ac:spMkLst>
            <pc:docMk/>
            <pc:sldMk cId="3855654663" sldId="387"/>
            <ac:spMk id="3" creationId="{00000000-0000-0000-0000-000000000000}"/>
          </ac:spMkLst>
        </pc:spChg>
        <pc:spChg chg="mod">
          <ac:chgData name="Jenine Turner" userId="e9847c206901953d" providerId="LiveId" clId="{B8BD38E6-6BE1-4BFC-8AA4-DB7A1A04C281}" dt="2025-03-07T23:01:20.169" v="417" actId="207"/>
          <ac:spMkLst>
            <pc:docMk/>
            <pc:sldMk cId="3855654663" sldId="387"/>
            <ac:spMk id="35" creationId="{00000000-0000-0000-0000-000000000000}"/>
          </ac:spMkLst>
        </pc:spChg>
      </pc:sldChg>
      <pc:sldChg chg="modSp mod">
        <pc:chgData name="Jenine Turner" userId="e9847c206901953d" providerId="LiveId" clId="{B8BD38E6-6BE1-4BFC-8AA4-DB7A1A04C281}" dt="2025-03-07T23:01:32.818" v="420" actId="207"/>
        <pc:sldMkLst>
          <pc:docMk/>
          <pc:sldMk cId="952740331" sldId="388"/>
        </pc:sldMkLst>
        <pc:spChg chg="mod">
          <ac:chgData name="Jenine Turner" userId="e9847c206901953d" providerId="LiveId" clId="{B8BD38E6-6BE1-4BFC-8AA4-DB7A1A04C281}" dt="2025-03-07T23:01:32.818" v="420" actId="207"/>
          <ac:spMkLst>
            <pc:docMk/>
            <pc:sldMk cId="952740331" sldId="388"/>
            <ac:spMk id="3" creationId="{00000000-0000-0000-0000-000000000000}"/>
          </ac:spMkLst>
        </pc:spChg>
        <pc:spChg chg="mod">
          <ac:chgData name="Jenine Turner" userId="e9847c206901953d" providerId="LiveId" clId="{B8BD38E6-6BE1-4BFC-8AA4-DB7A1A04C281}" dt="2025-03-07T23:01:28.102" v="419" actId="207"/>
          <ac:spMkLst>
            <pc:docMk/>
            <pc:sldMk cId="952740331" sldId="388"/>
            <ac:spMk id="4" creationId="{DF37669A-5504-4CF6-8636-43902F89EA09}"/>
          </ac:spMkLst>
        </pc:spChg>
      </pc:sldChg>
      <pc:sldChg chg="modSp mod">
        <pc:chgData name="Jenine Turner" userId="e9847c206901953d" providerId="LiveId" clId="{B8BD38E6-6BE1-4BFC-8AA4-DB7A1A04C281}" dt="2025-03-07T23:01:39.553" v="422" actId="207"/>
        <pc:sldMkLst>
          <pc:docMk/>
          <pc:sldMk cId="4263597032" sldId="394"/>
        </pc:sldMkLst>
        <pc:spChg chg="mod">
          <ac:chgData name="Jenine Turner" userId="e9847c206901953d" providerId="LiveId" clId="{B8BD38E6-6BE1-4BFC-8AA4-DB7A1A04C281}" dt="2025-03-07T23:01:39.553" v="422" actId="207"/>
          <ac:spMkLst>
            <pc:docMk/>
            <pc:sldMk cId="4263597032" sldId="394"/>
            <ac:spMk id="3" creationId="{00000000-0000-0000-0000-000000000000}"/>
          </ac:spMkLst>
        </pc:spChg>
        <pc:spChg chg="mod">
          <ac:chgData name="Jenine Turner" userId="e9847c206901953d" providerId="LiveId" clId="{B8BD38E6-6BE1-4BFC-8AA4-DB7A1A04C281}" dt="2025-03-07T23:01:37.378" v="421" actId="207"/>
          <ac:spMkLst>
            <pc:docMk/>
            <pc:sldMk cId="4263597032" sldId="394"/>
            <ac:spMk id="18" creationId="{00000000-0000-0000-0000-000000000000}"/>
          </ac:spMkLst>
        </pc:spChg>
      </pc:sldChg>
      <pc:sldChg chg="modSp mod">
        <pc:chgData name="Jenine Turner" userId="e9847c206901953d" providerId="LiveId" clId="{B8BD38E6-6BE1-4BFC-8AA4-DB7A1A04C281}" dt="2025-03-07T23:01:46.626" v="424" actId="207"/>
        <pc:sldMkLst>
          <pc:docMk/>
          <pc:sldMk cId="1712119032" sldId="396"/>
        </pc:sldMkLst>
        <pc:spChg chg="mod">
          <ac:chgData name="Jenine Turner" userId="e9847c206901953d" providerId="LiveId" clId="{B8BD38E6-6BE1-4BFC-8AA4-DB7A1A04C281}" dt="2025-03-07T23:01:46.626" v="424" actId="207"/>
          <ac:spMkLst>
            <pc:docMk/>
            <pc:sldMk cId="1712119032" sldId="396"/>
            <ac:spMk id="2" creationId="{00000000-0000-0000-0000-000000000000}"/>
          </ac:spMkLst>
        </pc:spChg>
        <pc:spChg chg="mod">
          <ac:chgData name="Jenine Turner" userId="e9847c206901953d" providerId="LiveId" clId="{B8BD38E6-6BE1-4BFC-8AA4-DB7A1A04C281}" dt="2025-03-07T23:01:43.539" v="423" actId="207"/>
          <ac:spMkLst>
            <pc:docMk/>
            <pc:sldMk cId="1712119032" sldId="396"/>
            <ac:spMk id="6" creationId="{7ECDFEE8-742D-432D-8095-F3BFA8C92546}"/>
          </ac:spMkLst>
        </pc:spChg>
      </pc:sldChg>
      <pc:sldChg chg="modSp mod">
        <pc:chgData name="Jenine Turner" userId="e9847c206901953d" providerId="LiveId" clId="{B8BD38E6-6BE1-4BFC-8AA4-DB7A1A04C281}" dt="2025-03-07T23:01:52.045" v="426" actId="207"/>
        <pc:sldMkLst>
          <pc:docMk/>
          <pc:sldMk cId="2863202136" sldId="397"/>
        </pc:sldMkLst>
        <pc:spChg chg="mod">
          <ac:chgData name="Jenine Turner" userId="e9847c206901953d" providerId="LiveId" clId="{B8BD38E6-6BE1-4BFC-8AA4-DB7A1A04C281}" dt="2025-03-07T23:01:52.045" v="426" actId="207"/>
          <ac:spMkLst>
            <pc:docMk/>
            <pc:sldMk cId="2863202136" sldId="397"/>
            <ac:spMk id="2" creationId="{00000000-0000-0000-0000-000000000000}"/>
          </ac:spMkLst>
        </pc:spChg>
        <pc:spChg chg="mod">
          <ac:chgData name="Jenine Turner" userId="e9847c206901953d" providerId="LiveId" clId="{B8BD38E6-6BE1-4BFC-8AA4-DB7A1A04C281}" dt="2025-03-07T23:01:50.163" v="425" actId="207"/>
          <ac:spMkLst>
            <pc:docMk/>
            <pc:sldMk cId="2863202136" sldId="397"/>
            <ac:spMk id="5" creationId="{49459F83-64C0-4474-9688-9D605FF297A9}"/>
          </ac:spMkLst>
        </pc:spChg>
      </pc:sldChg>
      <pc:sldChg chg="modSp mod">
        <pc:chgData name="Jenine Turner" userId="e9847c206901953d" providerId="LiveId" clId="{B8BD38E6-6BE1-4BFC-8AA4-DB7A1A04C281}" dt="2025-03-07T23:02:01.261" v="430" actId="207"/>
        <pc:sldMkLst>
          <pc:docMk/>
          <pc:sldMk cId="1920829040" sldId="398"/>
        </pc:sldMkLst>
        <pc:spChg chg="mod">
          <ac:chgData name="Jenine Turner" userId="e9847c206901953d" providerId="LiveId" clId="{B8BD38E6-6BE1-4BFC-8AA4-DB7A1A04C281}" dt="2025-03-07T23:01:58.709" v="429" actId="207"/>
          <ac:spMkLst>
            <pc:docMk/>
            <pc:sldMk cId="1920829040" sldId="398"/>
            <ac:spMk id="2" creationId="{00000000-0000-0000-0000-000000000000}"/>
          </ac:spMkLst>
        </pc:spChg>
        <pc:spChg chg="mod">
          <ac:chgData name="Jenine Turner" userId="e9847c206901953d" providerId="LiveId" clId="{B8BD38E6-6BE1-4BFC-8AA4-DB7A1A04C281}" dt="2025-03-07T23:02:01.261" v="430" actId="207"/>
          <ac:spMkLst>
            <pc:docMk/>
            <pc:sldMk cId="1920829040" sldId="398"/>
            <ac:spMk id="5" creationId="{00000000-0000-0000-0000-000000000000}"/>
          </ac:spMkLst>
        </pc:spChg>
        <pc:spChg chg="mod">
          <ac:chgData name="Jenine Turner" userId="e9847c206901953d" providerId="LiveId" clId="{B8BD38E6-6BE1-4BFC-8AA4-DB7A1A04C281}" dt="2025-03-07T23:01:55.259" v="427" actId="207"/>
          <ac:spMkLst>
            <pc:docMk/>
            <pc:sldMk cId="1920829040" sldId="398"/>
            <ac:spMk id="6" creationId="{6892FAD0-7406-4F97-8EF2-02ADE9F3C6FB}"/>
          </ac:spMkLst>
        </pc:spChg>
      </pc:sldChg>
      <pc:sldChg chg="modSp mod">
        <pc:chgData name="Jenine Turner" userId="e9847c206901953d" providerId="LiveId" clId="{B8BD38E6-6BE1-4BFC-8AA4-DB7A1A04C281}" dt="2025-03-07T23:02:08.151" v="432" actId="207"/>
        <pc:sldMkLst>
          <pc:docMk/>
          <pc:sldMk cId="3944679812" sldId="399"/>
        </pc:sldMkLst>
        <pc:spChg chg="mod">
          <ac:chgData name="Jenine Turner" userId="e9847c206901953d" providerId="LiveId" clId="{B8BD38E6-6BE1-4BFC-8AA4-DB7A1A04C281}" dt="2025-03-07T23:02:08.151" v="432" actId="207"/>
          <ac:spMkLst>
            <pc:docMk/>
            <pc:sldMk cId="3944679812" sldId="399"/>
            <ac:spMk id="2" creationId="{00000000-0000-0000-0000-000000000000}"/>
          </ac:spMkLst>
        </pc:spChg>
        <pc:spChg chg="mod">
          <ac:chgData name="Jenine Turner" userId="e9847c206901953d" providerId="LiveId" clId="{B8BD38E6-6BE1-4BFC-8AA4-DB7A1A04C281}" dt="2025-03-07T23:02:05.225" v="431" actId="207"/>
          <ac:spMkLst>
            <pc:docMk/>
            <pc:sldMk cId="3944679812" sldId="399"/>
            <ac:spMk id="5" creationId="{64470413-7F70-408C-AAA1-99165217BFCD}"/>
          </ac:spMkLst>
        </pc:spChg>
      </pc:sldChg>
      <pc:sldChg chg="modSp mod">
        <pc:chgData name="Jenine Turner" userId="e9847c206901953d" providerId="LiveId" clId="{B8BD38E6-6BE1-4BFC-8AA4-DB7A1A04C281}" dt="2025-03-07T23:02:14.071" v="434" actId="207"/>
        <pc:sldMkLst>
          <pc:docMk/>
          <pc:sldMk cId="534676284" sldId="400"/>
        </pc:sldMkLst>
        <pc:spChg chg="mod">
          <ac:chgData name="Jenine Turner" userId="e9847c206901953d" providerId="LiveId" clId="{B8BD38E6-6BE1-4BFC-8AA4-DB7A1A04C281}" dt="2025-03-07T23:02:14.071" v="434" actId="207"/>
          <ac:spMkLst>
            <pc:docMk/>
            <pc:sldMk cId="534676284" sldId="400"/>
            <ac:spMk id="2" creationId="{00000000-0000-0000-0000-000000000000}"/>
          </ac:spMkLst>
        </pc:spChg>
        <pc:spChg chg="mod">
          <ac:chgData name="Jenine Turner" userId="e9847c206901953d" providerId="LiveId" clId="{B8BD38E6-6BE1-4BFC-8AA4-DB7A1A04C281}" dt="2025-03-07T23:02:11.829" v="433" actId="207"/>
          <ac:spMkLst>
            <pc:docMk/>
            <pc:sldMk cId="534676284" sldId="400"/>
            <ac:spMk id="6" creationId="{57D3C6C1-670A-4909-AC5F-84B80ED44CA1}"/>
          </ac:spMkLst>
        </pc:spChg>
      </pc:sldChg>
      <pc:sldChg chg="modSp mod">
        <pc:chgData name="Jenine Turner" userId="e9847c206901953d" providerId="LiveId" clId="{B8BD38E6-6BE1-4BFC-8AA4-DB7A1A04C281}" dt="2025-03-07T23:02:22.170" v="437" actId="207"/>
        <pc:sldMkLst>
          <pc:docMk/>
          <pc:sldMk cId="2207586626" sldId="401"/>
        </pc:sldMkLst>
        <pc:spChg chg="mod">
          <ac:chgData name="Jenine Turner" userId="e9847c206901953d" providerId="LiveId" clId="{B8BD38E6-6BE1-4BFC-8AA4-DB7A1A04C281}" dt="2025-03-07T23:02:22.170" v="437" actId="207"/>
          <ac:spMkLst>
            <pc:docMk/>
            <pc:sldMk cId="2207586626" sldId="401"/>
            <ac:spMk id="3" creationId="{00000000-0000-0000-0000-000000000000}"/>
          </ac:spMkLst>
        </pc:spChg>
        <pc:spChg chg="mod">
          <ac:chgData name="Jenine Turner" userId="e9847c206901953d" providerId="LiveId" clId="{B8BD38E6-6BE1-4BFC-8AA4-DB7A1A04C281}" dt="2025-03-07T23:02:17.561" v="435" actId="207"/>
          <ac:spMkLst>
            <pc:docMk/>
            <pc:sldMk cId="2207586626" sldId="401"/>
            <ac:spMk id="5" creationId="{F4E8B03C-1EFA-4D62-9DDB-D8B860DA9534}"/>
          </ac:spMkLst>
        </pc:spChg>
        <pc:spChg chg="mod">
          <ac:chgData name="Jenine Turner" userId="e9847c206901953d" providerId="LiveId" clId="{B8BD38E6-6BE1-4BFC-8AA4-DB7A1A04C281}" dt="2025-03-07T23:02:19.841" v="436" actId="207"/>
          <ac:spMkLst>
            <pc:docMk/>
            <pc:sldMk cId="2207586626" sldId="401"/>
            <ac:spMk id="20" creationId="{00000000-0000-0000-0000-000000000000}"/>
          </ac:spMkLst>
        </pc:spChg>
      </pc:sldChg>
      <pc:sldChg chg="modSp mod">
        <pc:chgData name="Jenine Turner" userId="e9847c206901953d" providerId="LiveId" clId="{B8BD38E6-6BE1-4BFC-8AA4-DB7A1A04C281}" dt="2025-03-07T23:02:32.386" v="441" actId="207"/>
        <pc:sldMkLst>
          <pc:docMk/>
          <pc:sldMk cId="3448278474" sldId="402"/>
        </pc:sldMkLst>
        <pc:spChg chg="mod">
          <ac:chgData name="Jenine Turner" userId="e9847c206901953d" providerId="LiveId" clId="{B8BD38E6-6BE1-4BFC-8AA4-DB7A1A04C281}" dt="2025-03-07T23:02:27.734" v="439" actId="207"/>
          <ac:spMkLst>
            <pc:docMk/>
            <pc:sldMk cId="3448278474" sldId="402"/>
            <ac:spMk id="2" creationId="{00000000-0000-0000-0000-000000000000}"/>
          </ac:spMkLst>
        </pc:spChg>
        <pc:spChg chg="mod">
          <ac:chgData name="Jenine Turner" userId="e9847c206901953d" providerId="LiveId" clId="{B8BD38E6-6BE1-4BFC-8AA4-DB7A1A04C281}" dt="2025-03-07T23:02:30.089" v="440" actId="207"/>
          <ac:spMkLst>
            <pc:docMk/>
            <pc:sldMk cId="3448278474" sldId="402"/>
            <ac:spMk id="3" creationId="{00000000-0000-0000-0000-000000000000}"/>
          </ac:spMkLst>
        </pc:spChg>
        <pc:spChg chg="mod">
          <ac:chgData name="Jenine Turner" userId="e9847c206901953d" providerId="LiveId" clId="{B8BD38E6-6BE1-4BFC-8AA4-DB7A1A04C281}" dt="2025-03-07T23:02:32.386" v="441" actId="207"/>
          <ac:spMkLst>
            <pc:docMk/>
            <pc:sldMk cId="3448278474" sldId="402"/>
            <ac:spMk id="5" creationId="{00000000-0000-0000-0000-000000000000}"/>
          </ac:spMkLst>
        </pc:spChg>
        <pc:spChg chg="mod">
          <ac:chgData name="Jenine Turner" userId="e9847c206901953d" providerId="LiveId" clId="{B8BD38E6-6BE1-4BFC-8AA4-DB7A1A04C281}" dt="2025-03-07T23:02:25.193" v="438" actId="207"/>
          <ac:spMkLst>
            <pc:docMk/>
            <pc:sldMk cId="3448278474" sldId="402"/>
            <ac:spMk id="6" creationId="{B32CE768-AE01-45CB-8CEC-98D45D34570A}"/>
          </ac:spMkLst>
        </pc:spChg>
      </pc:sldChg>
      <pc:sldChg chg="del">
        <pc:chgData name="Jenine Turner" userId="e9847c206901953d" providerId="LiveId" clId="{B8BD38E6-6BE1-4BFC-8AA4-DB7A1A04C281}" dt="2025-03-07T22:45:56.607" v="100" actId="47"/>
        <pc:sldMkLst>
          <pc:docMk/>
          <pc:sldMk cId="720293671" sldId="404"/>
        </pc:sldMkLst>
      </pc:sldChg>
      <pc:sldChg chg="del">
        <pc:chgData name="Jenine Turner" userId="e9847c206901953d" providerId="LiveId" clId="{B8BD38E6-6BE1-4BFC-8AA4-DB7A1A04C281}" dt="2025-03-07T22:45:56.607" v="100" actId="47"/>
        <pc:sldMkLst>
          <pc:docMk/>
          <pc:sldMk cId="660090053" sldId="406"/>
        </pc:sldMkLst>
      </pc:sldChg>
      <pc:sldChg chg="del">
        <pc:chgData name="Jenine Turner" userId="e9847c206901953d" providerId="LiveId" clId="{B8BD38E6-6BE1-4BFC-8AA4-DB7A1A04C281}" dt="2025-03-07T22:45:56.607" v="100" actId="47"/>
        <pc:sldMkLst>
          <pc:docMk/>
          <pc:sldMk cId="1750277563" sldId="408"/>
        </pc:sldMkLst>
      </pc:sldChg>
      <pc:sldChg chg="del">
        <pc:chgData name="Jenine Turner" userId="e9847c206901953d" providerId="LiveId" clId="{B8BD38E6-6BE1-4BFC-8AA4-DB7A1A04C281}" dt="2025-03-07T22:45:56.607" v="100" actId="47"/>
        <pc:sldMkLst>
          <pc:docMk/>
          <pc:sldMk cId="2593406216" sldId="409"/>
        </pc:sldMkLst>
      </pc:sldChg>
      <pc:sldChg chg="modSp mod">
        <pc:chgData name="Jenine Turner" userId="e9847c206901953d" providerId="LiveId" clId="{B8BD38E6-6BE1-4BFC-8AA4-DB7A1A04C281}" dt="2025-03-07T22:49:41.478" v="213" actId="207"/>
        <pc:sldMkLst>
          <pc:docMk/>
          <pc:sldMk cId="3481490614" sldId="410"/>
        </pc:sldMkLst>
        <pc:spChg chg="mod">
          <ac:chgData name="Jenine Turner" userId="e9847c206901953d" providerId="LiveId" clId="{B8BD38E6-6BE1-4BFC-8AA4-DB7A1A04C281}" dt="2025-03-07T22:49:41.478" v="213" actId="207"/>
          <ac:spMkLst>
            <pc:docMk/>
            <pc:sldMk cId="3481490614" sldId="410"/>
            <ac:spMk id="35" creationId="{00000000-0000-0000-0000-000000000000}"/>
          </ac:spMkLst>
        </pc:spChg>
      </pc:sldChg>
      <pc:sldChg chg="modSp mod">
        <pc:chgData name="Jenine Turner" userId="e9847c206901953d" providerId="LiveId" clId="{B8BD38E6-6BE1-4BFC-8AA4-DB7A1A04C281}" dt="2025-03-07T22:50:28.068" v="227" actId="207"/>
        <pc:sldMkLst>
          <pc:docMk/>
          <pc:sldMk cId="3472876017" sldId="411"/>
        </pc:sldMkLst>
        <pc:spChg chg="mod">
          <ac:chgData name="Jenine Turner" userId="e9847c206901953d" providerId="LiveId" clId="{B8BD38E6-6BE1-4BFC-8AA4-DB7A1A04C281}" dt="2025-03-07T22:48:20.011" v="192"/>
          <ac:spMkLst>
            <pc:docMk/>
            <pc:sldMk cId="3472876017" sldId="411"/>
            <ac:spMk id="6" creationId="{CFCF5144-4EB1-4328-9E5B-CCCE80986E49}"/>
          </ac:spMkLst>
        </pc:spChg>
        <pc:spChg chg="mod">
          <ac:chgData name="Jenine Turner" userId="e9847c206901953d" providerId="LiveId" clId="{B8BD38E6-6BE1-4BFC-8AA4-DB7A1A04C281}" dt="2025-03-07T22:50:28.068" v="227" actId="207"/>
          <ac:spMkLst>
            <pc:docMk/>
            <pc:sldMk cId="3472876017" sldId="411"/>
            <ac:spMk id="35" creationId="{00000000-0000-0000-0000-000000000000}"/>
          </ac:spMkLst>
        </pc:spChg>
      </pc:sldChg>
      <pc:sldChg chg="addSp delSp modSp mod delAnim modAnim">
        <pc:chgData name="Jenine Turner" userId="e9847c206901953d" providerId="LiveId" clId="{B8BD38E6-6BE1-4BFC-8AA4-DB7A1A04C281}" dt="2025-03-07T23:12:31.701" v="491"/>
        <pc:sldMkLst>
          <pc:docMk/>
          <pc:sldMk cId="3009547739" sldId="412"/>
        </pc:sldMkLst>
        <pc:spChg chg="mod">
          <ac:chgData name="Jenine Turner" userId="e9847c206901953d" providerId="LiveId" clId="{B8BD38E6-6BE1-4BFC-8AA4-DB7A1A04C281}" dt="2025-03-07T22:54:42.925" v="314" actId="207"/>
          <ac:spMkLst>
            <pc:docMk/>
            <pc:sldMk cId="3009547739" sldId="412"/>
            <ac:spMk id="2" creationId="{BE6BEA35-DF6B-4F33-9D3C-87429FA9E7DB}"/>
          </ac:spMkLst>
        </pc:spChg>
        <pc:spChg chg="mod">
          <ac:chgData name="Jenine Turner" userId="e9847c206901953d" providerId="LiveId" clId="{B8BD38E6-6BE1-4BFC-8AA4-DB7A1A04C281}" dt="2025-03-07T22:48:20.011" v="192"/>
          <ac:spMkLst>
            <pc:docMk/>
            <pc:sldMk cId="3009547739" sldId="412"/>
            <ac:spMk id="3" creationId="{49EEC16B-70D9-4C40-BEF2-BAA037C3F2AE}"/>
          </ac:spMkLst>
        </pc:spChg>
        <pc:spChg chg="mod">
          <ac:chgData name="Jenine Turner" userId="e9847c206901953d" providerId="LiveId" clId="{B8BD38E6-6BE1-4BFC-8AA4-DB7A1A04C281}" dt="2025-03-07T22:54:45.333" v="315" actId="207"/>
          <ac:spMkLst>
            <pc:docMk/>
            <pc:sldMk cId="3009547739" sldId="412"/>
            <ac:spMk id="4" creationId="{12E34B30-48FA-4AFD-AB98-3432733E9D4D}"/>
          </ac:spMkLst>
        </pc:spChg>
        <pc:spChg chg="add del mod">
          <ac:chgData name="Jenine Turner" userId="e9847c206901953d" providerId="LiveId" clId="{B8BD38E6-6BE1-4BFC-8AA4-DB7A1A04C281}" dt="2025-03-07T22:53:43.652" v="298" actId="21"/>
          <ac:spMkLst>
            <pc:docMk/>
            <pc:sldMk cId="3009547739" sldId="412"/>
            <ac:spMk id="5" creationId="{00000000-0000-0000-0000-000000000000}"/>
          </ac:spMkLst>
        </pc:spChg>
        <pc:spChg chg="add mod">
          <ac:chgData name="Jenine Turner" userId="e9847c206901953d" providerId="LiveId" clId="{B8BD38E6-6BE1-4BFC-8AA4-DB7A1A04C281}" dt="2025-03-07T23:12:28.504" v="490" actId="1076"/>
          <ac:spMkLst>
            <pc:docMk/>
            <pc:sldMk cId="3009547739" sldId="412"/>
            <ac:spMk id="6" creationId="{40E90EB0-C798-44FE-8B07-95ACFE17E36E}"/>
          </ac:spMkLst>
        </pc:spChg>
      </pc:sldChg>
      <pc:sldChg chg="modSp mod">
        <pc:chgData name="Jenine Turner" userId="e9847c206901953d" providerId="LiveId" clId="{B8BD38E6-6BE1-4BFC-8AA4-DB7A1A04C281}" dt="2025-03-07T23:00:41.259" v="386" actId="207"/>
        <pc:sldMkLst>
          <pc:docMk/>
          <pc:sldMk cId="698054154" sldId="413"/>
        </pc:sldMkLst>
        <pc:spChg chg="mod">
          <ac:chgData name="Jenine Turner" userId="e9847c206901953d" providerId="LiveId" clId="{B8BD38E6-6BE1-4BFC-8AA4-DB7A1A04C281}" dt="2025-03-07T23:00:41.259" v="386" actId="207"/>
          <ac:spMkLst>
            <pc:docMk/>
            <pc:sldMk cId="698054154" sldId="413"/>
            <ac:spMk id="2" creationId="{00000000-0000-0000-0000-000000000000}"/>
          </ac:spMkLst>
        </pc:spChg>
        <pc:spChg chg="mod">
          <ac:chgData name="Jenine Turner" userId="e9847c206901953d" providerId="LiveId" clId="{B8BD38E6-6BE1-4BFC-8AA4-DB7A1A04C281}" dt="2025-03-07T23:00:38.801" v="385" actId="207"/>
          <ac:spMkLst>
            <pc:docMk/>
            <pc:sldMk cId="698054154" sldId="413"/>
            <ac:spMk id="35" creationId="{00000000-0000-0000-0000-000000000000}"/>
          </ac:spMkLst>
        </pc:spChg>
      </pc:sldChg>
      <pc:sldChg chg="addSp delSp modSp del mod delAnim">
        <pc:chgData name="Jenine Turner" userId="e9847c206901953d" providerId="LiveId" clId="{B8BD38E6-6BE1-4BFC-8AA4-DB7A1A04C281}" dt="2025-03-07T22:58:31.399" v="345" actId="47"/>
        <pc:sldMkLst>
          <pc:docMk/>
          <pc:sldMk cId="3538434666" sldId="414"/>
        </pc:sldMkLst>
        <pc:spChg chg="del mod">
          <ac:chgData name="Jenine Turner" userId="e9847c206901953d" providerId="LiveId" clId="{B8BD38E6-6BE1-4BFC-8AA4-DB7A1A04C281}" dt="2025-03-07T22:54:52.791" v="316" actId="21"/>
          <ac:spMkLst>
            <pc:docMk/>
            <pc:sldMk cId="3538434666" sldId="414"/>
            <ac:spMk id="3" creationId="{40E90EB0-C798-44FE-8B07-95ACFE17E36E}"/>
          </ac:spMkLst>
        </pc:spChg>
        <pc:spChg chg="del mod">
          <ac:chgData name="Jenine Turner" userId="e9847c206901953d" providerId="LiveId" clId="{B8BD38E6-6BE1-4BFC-8AA4-DB7A1A04C281}" dt="2025-03-07T22:55:11.420" v="321" actId="478"/>
          <ac:spMkLst>
            <pc:docMk/>
            <pc:sldMk cId="3538434666" sldId="414"/>
            <ac:spMk id="4" creationId="{76CC64BE-AEBB-4455-BCCE-65D31461B3E4}"/>
          </ac:spMkLst>
        </pc:spChg>
        <pc:spChg chg="del">
          <ac:chgData name="Jenine Turner" userId="e9847c206901953d" providerId="LiveId" clId="{B8BD38E6-6BE1-4BFC-8AA4-DB7A1A04C281}" dt="2025-03-07T22:55:30.141" v="331" actId="21"/>
          <ac:spMkLst>
            <pc:docMk/>
            <pc:sldMk cId="3538434666" sldId="414"/>
            <ac:spMk id="5" creationId="{5F2D378D-C33B-4DA8-90F7-9B2F7288D99B}"/>
          </ac:spMkLst>
        </pc:spChg>
        <pc:spChg chg="del">
          <ac:chgData name="Jenine Turner" userId="e9847c206901953d" providerId="LiveId" clId="{B8BD38E6-6BE1-4BFC-8AA4-DB7A1A04C281}" dt="2025-03-07T22:55:14.855" v="322" actId="21"/>
          <ac:spMkLst>
            <pc:docMk/>
            <pc:sldMk cId="3538434666" sldId="414"/>
            <ac:spMk id="6" creationId="{8B0CFA32-97A4-3B16-82A4-0EA113BD920E}"/>
          </ac:spMkLst>
        </pc:spChg>
        <pc:spChg chg="del">
          <ac:chgData name="Jenine Turner" userId="e9847c206901953d" providerId="LiveId" clId="{B8BD38E6-6BE1-4BFC-8AA4-DB7A1A04C281}" dt="2025-03-07T22:55:48.308" v="337" actId="21"/>
          <ac:spMkLst>
            <pc:docMk/>
            <pc:sldMk cId="3538434666" sldId="414"/>
            <ac:spMk id="8" creationId="{00000000-0000-0000-0000-000000000000}"/>
          </ac:spMkLst>
        </pc:spChg>
        <pc:spChg chg="add del mod">
          <ac:chgData name="Jenine Turner" userId="e9847c206901953d" providerId="LiveId" clId="{B8BD38E6-6BE1-4BFC-8AA4-DB7A1A04C281}" dt="2025-03-07T22:55:09.658" v="320" actId="478"/>
          <ac:spMkLst>
            <pc:docMk/>
            <pc:sldMk cId="3538434666" sldId="414"/>
            <ac:spMk id="9" creationId="{99B01165-B0E7-0D55-F55B-BA014505BB4F}"/>
          </ac:spMkLst>
        </pc:spChg>
      </pc:sldChg>
      <pc:sldChg chg="modSp mod">
        <pc:chgData name="Jenine Turner" userId="e9847c206901953d" providerId="LiveId" clId="{B8BD38E6-6BE1-4BFC-8AA4-DB7A1A04C281}" dt="2025-03-07T22:49:18.501" v="207" actId="207"/>
        <pc:sldMkLst>
          <pc:docMk/>
          <pc:sldMk cId="1029619442" sldId="416"/>
        </pc:sldMkLst>
        <pc:spChg chg="mod">
          <ac:chgData name="Jenine Turner" userId="e9847c206901953d" providerId="LiveId" clId="{B8BD38E6-6BE1-4BFC-8AA4-DB7A1A04C281}" dt="2025-03-07T22:49:18.501" v="207" actId="207"/>
          <ac:spMkLst>
            <pc:docMk/>
            <pc:sldMk cId="1029619442" sldId="416"/>
            <ac:spMk id="10" creationId="{712BE9C2-992F-471B-B8B1-0F39604C3FA0}"/>
          </ac:spMkLst>
        </pc:spChg>
        <pc:spChg chg="mod">
          <ac:chgData name="Jenine Turner" userId="e9847c206901953d" providerId="LiveId" clId="{B8BD38E6-6BE1-4BFC-8AA4-DB7A1A04C281}" dt="2025-03-07T22:48:20.011" v="192"/>
          <ac:spMkLst>
            <pc:docMk/>
            <pc:sldMk cId="1029619442" sldId="416"/>
            <ac:spMk id="17" creationId="{90A929EF-44B9-45D1-98CA-B30FD67B8D38}"/>
          </ac:spMkLst>
        </pc:spChg>
      </pc:sldChg>
      <pc:sldChg chg="modSp mod">
        <pc:chgData name="Jenine Turner" userId="e9847c206901953d" providerId="LiveId" clId="{B8BD38E6-6BE1-4BFC-8AA4-DB7A1A04C281}" dt="2025-03-07T23:20:55.076" v="510" actId="13926"/>
        <pc:sldMkLst>
          <pc:docMk/>
          <pc:sldMk cId="2455565338" sldId="417"/>
        </pc:sldMkLst>
        <pc:spChg chg="mod">
          <ac:chgData name="Jenine Turner" userId="e9847c206901953d" providerId="LiveId" clId="{B8BD38E6-6BE1-4BFC-8AA4-DB7A1A04C281}" dt="2025-03-07T22:49:08.429" v="204" actId="207"/>
          <ac:spMkLst>
            <pc:docMk/>
            <pc:sldMk cId="2455565338" sldId="417"/>
            <ac:spMk id="4" creationId="{14C43EEA-FDB2-44A3-AED6-5C78DBCF3E3C}"/>
          </ac:spMkLst>
        </pc:spChg>
        <pc:spChg chg="mod">
          <ac:chgData name="Jenine Turner" userId="e9847c206901953d" providerId="LiveId" clId="{B8BD38E6-6BE1-4BFC-8AA4-DB7A1A04C281}" dt="2025-03-07T22:49:12.337" v="205" actId="207"/>
          <ac:spMkLst>
            <pc:docMk/>
            <pc:sldMk cId="2455565338" sldId="417"/>
            <ac:spMk id="5" creationId="{3E4DC614-FCC4-4306-A8BE-A20B8E37DFF1}"/>
          </ac:spMkLst>
        </pc:spChg>
        <pc:spChg chg="mod">
          <ac:chgData name="Jenine Turner" userId="e9847c206901953d" providerId="LiveId" clId="{B8BD38E6-6BE1-4BFC-8AA4-DB7A1A04C281}" dt="2025-03-07T23:20:55.076" v="510" actId="13926"/>
          <ac:spMkLst>
            <pc:docMk/>
            <pc:sldMk cId="2455565338" sldId="417"/>
            <ac:spMk id="6" creationId="{3B85C613-8BCC-4398-B4A6-D319CD39B17E}"/>
          </ac:spMkLst>
        </pc:spChg>
      </pc:sldChg>
      <pc:sldChg chg="modSp mod">
        <pc:chgData name="Jenine Turner" userId="e9847c206901953d" providerId="LiveId" clId="{B8BD38E6-6BE1-4BFC-8AA4-DB7A1A04C281}" dt="2025-03-07T22:48:59.753" v="203" actId="207"/>
        <pc:sldMkLst>
          <pc:docMk/>
          <pc:sldMk cId="2859264839" sldId="418"/>
        </pc:sldMkLst>
        <pc:spChg chg="mod">
          <ac:chgData name="Jenine Turner" userId="e9847c206901953d" providerId="LiveId" clId="{B8BD38E6-6BE1-4BFC-8AA4-DB7A1A04C281}" dt="2025-03-07T22:48:59.753" v="203" actId="207"/>
          <ac:spMkLst>
            <pc:docMk/>
            <pc:sldMk cId="2859264839" sldId="418"/>
            <ac:spMk id="2" creationId="{FC7E6848-89C7-4D5D-9A22-997B3A2F686C}"/>
          </ac:spMkLst>
        </pc:spChg>
        <pc:spChg chg="mod">
          <ac:chgData name="Jenine Turner" userId="e9847c206901953d" providerId="LiveId" clId="{B8BD38E6-6BE1-4BFC-8AA4-DB7A1A04C281}" dt="2025-03-07T22:48:20.011" v="192"/>
          <ac:spMkLst>
            <pc:docMk/>
            <pc:sldMk cId="2859264839" sldId="418"/>
            <ac:spMk id="3" creationId="{3662F1E6-BDFA-4DB8-B501-DC99817CA4AD}"/>
          </ac:spMkLst>
        </pc:spChg>
      </pc:sldChg>
      <pc:sldChg chg="modSp mod">
        <pc:chgData name="Jenine Turner" userId="e9847c206901953d" providerId="LiveId" clId="{B8BD38E6-6BE1-4BFC-8AA4-DB7A1A04C281}" dt="2025-03-07T22:48:55.735" v="202" actId="207"/>
        <pc:sldMkLst>
          <pc:docMk/>
          <pc:sldMk cId="1089996327" sldId="419"/>
        </pc:sldMkLst>
        <pc:spChg chg="mod">
          <ac:chgData name="Jenine Turner" userId="e9847c206901953d" providerId="LiveId" clId="{B8BD38E6-6BE1-4BFC-8AA4-DB7A1A04C281}" dt="2025-03-07T22:48:55.735" v="202" actId="207"/>
          <ac:spMkLst>
            <pc:docMk/>
            <pc:sldMk cId="1089996327" sldId="419"/>
            <ac:spMk id="3" creationId="{106FE16E-C541-42FB-B08B-67F3E1F0BA65}"/>
          </ac:spMkLst>
        </pc:spChg>
      </pc:sldChg>
      <pc:sldChg chg="modSp mod">
        <pc:chgData name="Jenine Turner" userId="e9847c206901953d" providerId="LiveId" clId="{B8BD38E6-6BE1-4BFC-8AA4-DB7A1A04C281}" dt="2025-03-07T22:48:51.007" v="200" actId="207"/>
        <pc:sldMkLst>
          <pc:docMk/>
          <pc:sldMk cId="3327096562" sldId="420"/>
        </pc:sldMkLst>
        <pc:spChg chg="mod">
          <ac:chgData name="Jenine Turner" userId="e9847c206901953d" providerId="LiveId" clId="{B8BD38E6-6BE1-4BFC-8AA4-DB7A1A04C281}" dt="2025-03-07T22:48:51.007" v="200" actId="207"/>
          <ac:spMkLst>
            <pc:docMk/>
            <pc:sldMk cId="3327096562" sldId="420"/>
            <ac:spMk id="3" creationId="{0CBE15A5-3410-40F5-A30C-2A1138616689}"/>
          </ac:spMkLst>
        </pc:spChg>
      </pc:sldChg>
      <pc:sldChg chg="modSp mod">
        <pc:chgData name="Jenine Turner" userId="e9847c206901953d" providerId="LiveId" clId="{B8BD38E6-6BE1-4BFC-8AA4-DB7A1A04C281}" dt="2025-03-07T22:48:45.301" v="197" actId="207"/>
        <pc:sldMkLst>
          <pc:docMk/>
          <pc:sldMk cId="849608005" sldId="421"/>
        </pc:sldMkLst>
        <pc:spChg chg="mod">
          <ac:chgData name="Jenine Turner" userId="e9847c206901953d" providerId="LiveId" clId="{B8BD38E6-6BE1-4BFC-8AA4-DB7A1A04C281}" dt="2025-03-07T22:48:42.884" v="196" actId="207"/>
          <ac:spMkLst>
            <pc:docMk/>
            <pc:sldMk cId="849608005" sldId="421"/>
            <ac:spMk id="4" creationId="{FDA00ED0-D8E8-41E5-91AD-7AE4694CC899}"/>
          </ac:spMkLst>
        </pc:spChg>
        <pc:spChg chg="mod">
          <ac:chgData name="Jenine Turner" userId="e9847c206901953d" providerId="LiveId" clId="{B8BD38E6-6BE1-4BFC-8AA4-DB7A1A04C281}" dt="2025-03-07T22:48:45.301" v="197" actId="207"/>
          <ac:spMkLst>
            <pc:docMk/>
            <pc:sldMk cId="849608005" sldId="421"/>
            <ac:spMk id="8" creationId="{CF790A81-5CB6-43BF-BB71-9E597E55C32B}"/>
          </ac:spMkLst>
        </pc:spChg>
      </pc:sldChg>
      <pc:sldChg chg="modSp mod">
        <pc:chgData name="Jenine Turner" userId="e9847c206901953d" providerId="LiveId" clId="{B8BD38E6-6BE1-4BFC-8AA4-DB7A1A04C281}" dt="2025-03-07T22:48:20.011" v="192"/>
        <pc:sldMkLst>
          <pc:docMk/>
          <pc:sldMk cId="2233415282" sldId="422"/>
        </pc:sldMkLst>
        <pc:spChg chg="mod">
          <ac:chgData name="Jenine Turner" userId="e9847c206901953d" providerId="LiveId" clId="{B8BD38E6-6BE1-4BFC-8AA4-DB7A1A04C281}" dt="2025-03-07T22:48:20.011" v="192"/>
          <ac:spMkLst>
            <pc:docMk/>
            <pc:sldMk cId="2233415282" sldId="422"/>
            <ac:spMk id="2" creationId="{1C9B9B13-8DFF-41D5-B27C-02BE6D4C0B90}"/>
          </ac:spMkLst>
        </pc:spChg>
        <pc:spChg chg="mod">
          <ac:chgData name="Jenine Turner" userId="e9847c206901953d" providerId="LiveId" clId="{B8BD38E6-6BE1-4BFC-8AA4-DB7A1A04C281}" dt="2025-03-07T22:47:40.771" v="191" actId="207"/>
          <ac:spMkLst>
            <pc:docMk/>
            <pc:sldMk cId="2233415282" sldId="422"/>
            <ac:spMk id="5" creationId="{45C972E7-BF1C-41D6-B65D-292AD213D30C}"/>
          </ac:spMkLst>
        </pc:spChg>
      </pc:sldChg>
      <pc:sldChg chg="modSp mod">
        <pc:chgData name="Jenine Turner" userId="e9847c206901953d" providerId="LiveId" clId="{B8BD38E6-6BE1-4BFC-8AA4-DB7A1A04C281}" dt="2025-03-07T22:47:35.517" v="189" actId="207"/>
        <pc:sldMkLst>
          <pc:docMk/>
          <pc:sldMk cId="3878830127" sldId="423"/>
        </pc:sldMkLst>
        <pc:spChg chg="mod">
          <ac:chgData name="Jenine Turner" userId="e9847c206901953d" providerId="LiveId" clId="{B8BD38E6-6BE1-4BFC-8AA4-DB7A1A04C281}" dt="2025-03-07T22:47:32.753" v="188" actId="207"/>
          <ac:spMkLst>
            <pc:docMk/>
            <pc:sldMk cId="3878830127" sldId="423"/>
            <ac:spMk id="2" creationId="{2FD9A9D9-99CA-46C8-B33E-404E8B6E5B63}"/>
          </ac:spMkLst>
        </pc:spChg>
        <pc:spChg chg="mod">
          <ac:chgData name="Jenine Turner" userId="e9847c206901953d" providerId="LiveId" clId="{B8BD38E6-6BE1-4BFC-8AA4-DB7A1A04C281}" dt="2025-03-07T22:47:35.517" v="189" actId="207"/>
          <ac:spMkLst>
            <pc:docMk/>
            <pc:sldMk cId="3878830127" sldId="423"/>
            <ac:spMk id="4" creationId="{714B4C57-4BBB-48B2-BA7E-59565514DE3C}"/>
          </ac:spMkLst>
        </pc:spChg>
        <pc:spChg chg="mod">
          <ac:chgData name="Jenine Turner" userId="e9847c206901953d" providerId="LiveId" clId="{B8BD38E6-6BE1-4BFC-8AA4-DB7A1A04C281}" dt="2025-03-07T22:47:29.956" v="187" actId="207"/>
          <ac:spMkLst>
            <pc:docMk/>
            <pc:sldMk cId="3878830127" sldId="423"/>
            <ac:spMk id="5" creationId="{45C972E7-BF1C-41D6-B65D-292AD213D30C}"/>
          </ac:spMkLst>
        </pc:spChg>
      </pc:sldChg>
      <pc:sldChg chg="addSp modSp mod modAnim">
        <pc:chgData name="Jenine Turner" userId="e9847c206901953d" providerId="LiveId" clId="{B8BD38E6-6BE1-4BFC-8AA4-DB7A1A04C281}" dt="2025-03-07T22:51:57.880" v="269"/>
        <pc:sldMkLst>
          <pc:docMk/>
          <pc:sldMk cId="3642401442" sldId="428"/>
        </pc:sldMkLst>
        <pc:spChg chg="mod">
          <ac:chgData name="Jenine Turner" userId="e9847c206901953d" providerId="LiveId" clId="{B8BD38E6-6BE1-4BFC-8AA4-DB7A1A04C281}" dt="2025-03-07T22:51:51.125" v="267" actId="1076"/>
          <ac:spMkLst>
            <pc:docMk/>
            <pc:sldMk cId="3642401442" sldId="428"/>
            <ac:spMk id="2" creationId="{D5E86DF1-0EC2-4F6E-9D03-315E5734E5B5}"/>
          </ac:spMkLst>
        </pc:spChg>
        <pc:spChg chg="mod">
          <ac:chgData name="Jenine Turner" userId="e9847c206901953d" providerId="LiveId" clId="{B8BD38E6-6BE1-4BFC-8AA4-DB7A1A04C281}" dt="2025-03-07T22:51:25.550" v="259" actId="14100"/>
          <ac:spMkLst>
            <pc:docMk/>
            <pc:sldMk cId="3642401442" sldId="428"/>
            <ac:spMk id="3" creationId="{D3A1B96B-4302-42DA-B722-EECF436173F0}"/>
          </ac:spMkLst>
        </pc:spChg>
        <pc:spChg chg="add mod">
          <ac:chgData name="Jenine Turner" userId="e9847c206901953d" providerId="LiveId" clId="{B8BD38E6-6BE1-4BFC-8AA4-DB7A1A04C281}" dt="2025-03-07T22:51:36.730" v="262"/>
          <ac:spMkLst>
            <pc:docMk/>
            <pc:sldMk cId="3642401442" sldId="428"/>
            <ac:spMk id="6" creationId="{BA394B5E-FA55-4F14-9D1C-A157590BB7F8}"/>
          </ac:spMkLst>
        </pc:spChg>
        <pc:spChg chg="add mod">
          <ac:chgData name="Jenine Turner" userId="e9847c206901953d" providerId="LiveId" clId="{B8BD38E6-6BE1-4BFC-8AA4-DB7A1A04C281}" dt="2025-03-07T22:51:36.730" v="262"/>
          <ac:spMkLst>
            <pc:docMk/>
            <pc:sldMk cId="3642401442" sldId="428"/>
            <ac:spMk id="7" creationId="{6FFBFAB9-702B-4CE1-BCEC-9C09CE80B38E}"/>
          </ac:spMkLst>
        </pc:spChg>
      </pc:sldChg>
      <pc:sldChg chg="addSp delSp modSp mod delAnim">
        <pc:chgData name="Jenine Turner" userId="e9847c206901953d" providerId="LiveId" clId="{B8BD38E6-6BE1-4BFC-8AA4-DB7A1A04C281}" dt="2025-03-07T23:29:16.546" v="529" actId="1076"/>
        <pc:sldMkLst>
          <pc:docMk/>
          <pc:sldMk cId="3827737733" sldId="429"/>
        </pc:sldMkLst>
        <pc:spChg chg="mod">
          <ac:chgData name="Jenine Turner" userId="e9847c206901953d" providerId="LiveId" clId="{B8BD38E6-6BE1-4BFC-8AA4-DB7A1A04C281}" dt="2025-03-07T22:51:10.304" v="251" actId="207"/>
          <ac:spMkLst>
            <pc:docMk/>
            <pc:sldMk cId="3827737733" sldId="429"/>
            <ac:spMk id="2" creationId="{A02CE5EF-C773-44C4-B618-B2088AF52F12}"/>
          </ac:spMkLst>
        </pc:spChg>
        <pc:spChg chg="mod">
          <ac:chgData name="Jenine Turner" userId="e9847c206901953d" providerId="LiveId" clId="{B8BD38E6-6BE1-4BFC-8AA4-DB7A1A04C281}" dt="2025-03-07T23:29:16.546" v="529" actId="1076"/>
          <ac:spMkLst>
            <pc:docMk/>
            <pc:sldMk cId="3827737733" sldId="429"/>
            <ac:spMk id="3" creationId="{5EE60D28-65F8-434F-8060-77B92291B70B}"/>
          </ac:spMkLst>
        </pc:spChg>
        <pc:spChg chg="del mod">
          <ac:chgData name="Jenine Turner" userId="e9847c206901953d" providerId="LiveId" clId="{B8BD38E6-6BE1-4BFC-8AA4-DB7A1A04C281}" dt="2025-03-07T22:51:34.648" v="261" actId="21"/>
          <ac:spMkLst>
            <pc:docMk/>
            <pc:sldMk cId="3827737733" sldId="429"/>
            <ac:spMk id="6" creationId="{BA394B5E-FA55-4F14-9D1C-A157590BB7F8}"/>
          </ac:spMkLst>
        </pc:spChg>
        <pc:spChg chg="del">
          <ac:chgData name="Jenine Turner" userId="e9847c206901953d" providerId="LiveId" clId="{B8BD38E6-6BE1-4BFC-8AA4-DB7A1A04C281}" dt="2025-03-07T22:51:34.648" v="261" actId="21"/>
          <ac:spMkLst>
            <pc:docMk/>
            <pc:sldMk cId="3827737733" sldId="429"/>
            <ac:spMk id="7" creationId="{6FFBFAB9-702B-4CE1-BCEC-9C09CE80B38E}"/>
          </ac:spMkLst>
        </pc:spChg>
        <pc:picChg chg="add mod">
          <ac:chgData name="Jenine Turner" userId="e9847c206901953d" providerId="LiveId" clId="{B8BD38E6-6BE1-4BFC-8AA4-DB7A1A04C281}" dt="2025-03-07T23:29:12.162" v="526" actId="1076"/>
          <ac:picMkLst>
            <pc:docMk/>
            <pc:sldMk cId="3827737733" sldId="429"/>
            <ac:picMk id="4" creationId="{54A7A6BA-B493-3999-3091-C9C47FBE0CC6}"/>
          </ac:picMkLst>
        </pc:picChg>
      </pc:sldChg>
      <pc:sldChg chg="modSp mod">
        <pc:chgData name="Jenine Turner" userId="e9847c206901953d" providerId="LiveId" clId="{B8BD38E6-6BE1-4BFC-8AA4-DB7A1A04C281}" dt="2025-03-07T22:50:33.488" v="228" actId="207"/>
        <pc:sldMkLst>
          <pc:docMk/>
          <pc:sldMk cId="566074800" sldId="436"/>
        </pc:sldMkLst>
        <pc:spChg chg="mod">
          <ac:chgData name="Jenine Turner" userId="e9847c206901953d" providerId="LiveId" clId="{B8BD38E6-6BE1-4BFC-8AA4-DB7A1A04C281}" dt="2025-03-07T22:50:33.488" v="228" actId="207"/>
          <ac:spMkLst>
            <pc:docMk/>
            <pc:sldMk cId="566074800" sldId="436"/>
            <ac:spMk id="6" creationId="{AC472D7B-589C-0870-2339-2A7FD8473B96}"/>
          </ac:spMkLst>
        </pc:spChg>
        <pc:spChg chg="mod">
          <ac:chgData name="Jenine Turner" userId="e9847c206901953d" providerId="LiveId" clId="{B8BD38E6-6BE1-4BFC-8AA4-DB7A1A04C281}" dt="2025-03-07T22:48:20.011" v="192"/>
          <ac:spMkLst>
            <pc:docMk/>
            <pc:sldMk cId="566074800" sldId="436"/>
            <ac:spMk id="7" creationId="{B6CC9617-4027-47ED-41B9-CF33A19DD578}"/>
          </ac:spMkLst>
        </pc:spChg>
      </pc:sldChg>
      <pc:sldChg chg="del">
        <pc:chgData name="Jenine Turner" userId="e9847c206901953d" providerId="LiveId" clId="{B8BD38E6-6BE1-4BFC-8AA4-DB7A1A04C281}" dt="2025-03-07T22:46:40.684" v="176" actId="47"/>
        <pc:sldMkLst>
          <pc:docMk/>
          <pc:sldMk cId="2218105669" sldId="445"/>
        </pc:sldMkLst>
      </pc:sldChg>
      <pc:sldChg chg="del">
        <pc:chgData name="Jenine Turner" userId="e9847c206901953d" providerId="LiveId" clId="{B8BD38E6-6BE1-4BFC-8AA4-DB7A1A04C281}" dt="2025-03-07T22:46:40.684" v="176" actId="47"/>
        <pc:sldMkLst>
          <pc:docMk/>
          <pc:sldMk cId="351378766" sldId="446"/>
        </pc:sldMkLst>
      </pc:sldChg>
      <pc:sldChg chg="del">
        <pc:chgData name="Jenine Turner" userId="e9847c206901953d" providerId="LiveId" clId="{B8BD38E6-6BE1-4BFC-8AA4-DB7A1A04C281}" dt="2025-03-07T22:46:40.684" v="176" actId="47"/>
        <pc:sldMkLst>
          <pc:docMk/>
          <pc:sldMk cId="1802383230" sldId="447"/>
        </pc:sldMkLst>
      </pc:sldChg>
      <pc:sldChg chg="del">
        <pc:chgData name="Jenine Turner" userId="e9847c206901953d" providerId="LiveId" clId="{B8BD38E6-6BE1-4BFC-8AA4-DB7A1A04C281}" dt="2025-03-07T22:46:40.684" v="176" actId="47"/>
        <pc:sldMkLst>
          <pc:docMk/>
          <pc:sldMk cId="585754777" sldId="448"/>
        </pc:sldMkLst>
      </pc:sldChg>
      <pc:sldChg chg="delSp del mod">
        <pc:chgData name="Jenine Turner" userId="e9847c206901953d" providerId="LiveId" clId="{B8BD38E6-6BE1-4BFC-8AA4-DB7A1A04C281}" dt="2025-03-07T22:45:08.237" v="42" actId="47"/>
        <pc:sldMkLst>
          <pc:docMk/>
          <pc:sldMk cId="113088876" sldId="450"/>
        </pc:sldMkLst>
        <pc:spChg chg="del topLvl">
          <ac:chgData name="Jenine Turner" userId="e9847c206901953d" providerId="LiveId" clId="{B8BD38E6-6BE1-4BFC-8AA4-DB7A1A04C281}" dt="2025-03-07T22:44:37.032" v="30" actId="21"/>
          <ac:spMkLst>
            <pc:docMk/>
            <pc:sldMk cId="113088876" sldId="450"/>
            <ac:spMk id="6" creationId="{0978A9E7-0008-BE8E-6F81-3A7D45E1315D}"/>
          </ac:spMkLst>
        </pc:spChg>
        <pc:grpChg chg="del">
          <ac:chgData name="Jenine Turner" userId="e9847c206901953d" providerId="LiveId" clId="{B8BD38E6-6BE1-4BFC-8AA4-DB7A1A04C281}" dt="2025-03-07T22:44:37.032" v="30" actId="21"/>
          <ac:grpSpMkLst>
            <pc:docMk/>
            <pc:sldMk cId="113088876" sldId="450"/>
            <ac:grpSpMk id="3" creationId="{85FA97EC-75D8-3FA0-55F6-A9E8898DAB8C}"/>
          </ac:grpSpMkLst>
        </pc:grpChg>
        <pc:picChg chg="topLvl">
          <ac:chgData name="Jenine Turner" userId="e9847c206901953d" providerId="LiveId" clId="{B8BD38E6-6BE1-4BFC-8AA4-DB7A1A04C281}" dt="2025-03-07T22:44:37.032" v="30" actId="21"/>
          <ac:picMkLst>
            <pc:docMk/>
            <pc:sldMk cId="113088876" sldId="450"/>
            <ac:picMk id="8" creationId="{71397A21-1F95-1360-7393-DEC83A89E3C6}"/>
          </ac:picMkLst>
        </pc:picChg>
      </pc:sldChg>
      <pc:sldChg chg="del">
        <pc:chgData name="Jenine Turner" userId="e9847c206901953d" providerId="LiveId" clId="{B8BD38E6-6BE1-4BFC-8AA4-DB7A1A04C281}" dt="2025-03-07T22:45:45.694" v="99" actId="47"/>
        <pc:sldMkLst>
          <pc:docMk/>
          <pc:sldMk cId="2678303150" sldId="451"/>
        </pc:sldMkLst>
      </pc:sldChg>
      <pc:sldChg chg="del">
        <pc:chgData name="Jenine Turner" userId="e9847c206901953d" providerId="LiveId" clId="{B8BD38E6-6BE1-4BFC-8AA4-DB7A1A04C281}" dt="2025-03-07T22:45:56.607" v="100" actId="47"/>
        <pc:sldMkLst>
          <pc:docMk/>
          <pc:sldMk cId="3299165961" sldId="452"/>
        </pc:sldMkLst>
      </pc:sldChg>
      <pc:sldChg chg="del">
        <pc:chgData name="Jenine Turner" userId="e9847c206901953d" providerId="LiveId" clId="{B8BD38E6-6BE1-4BFC-8AA4-DB7A1A04C281}" dt="2025-03-07T22:46:02.921" v="101" actId="47"/>
        <pc:sldMkLst>
          <pc:docMk/>
          <pc:sldMk cId="2592673220" sldId="453"/>
        </pc:sldMkLst>
      </pc:sldChg>
      <pc:sldChg chg="del">
        <pc:chgData name="Jenine Turner" userId="e9847c206901953d" providerId="LiveId" clId="{B8BD38E6-6BE1-4BFC-8AA4-DB7A1A04C281}" dt="2025-03-07T22:46:40.684" v="176" actId="47"/>
        <pc:sldMkLst>
          <pc:docMk/>
          <pc:sldMk cId="3740859904" sldId="454"/>
        </pc:sldMkLst>
      </pc:sldChg>
      <pc:sldChg chg="addSp modSp mod delDesignElem">
        <pc:chgData name="Jenine Turner" userId="e9847c206901953d" providerId="LiveId" clId="{B8BD38E6-6BE1-4BFC-8AA4-DB7A1A04C281}" dt="2025-03-07T23:29:03.360" v="522" actId="1076"/>
        <pc:sldMkLst>
          <pc:docMk/>
          <pc:sldMk cId="605111833" sldId="455"/>
        </pc:sldMkLst>
        <pc:spChg chg="mod">
          <ac:chgData name="Jenine Turner" userId="e9847c206901953d" providerId="LiveId" clId="{B8BD38E6-6BE1-4BFC-8AA4-DB7A1A04C281}" dt="2025-03-07T22:44:53.414" v="37" actId="1076"/>
          <ac:spMkLst>
            <pc:docMk/>
            <pc:sldMk cId="605111833" sldId="455"/>
            <ac:spMk id="5" creationId="{4CD683BC-492C-008F-20D1-B77650E86B59}"/>
          </ac:spMkLst>
        </pc:spChg>
        <pc:spChg chg="add mod">
          <ac:chgData name="Jenine Turner" userId="e9847c206901953d" providerId="LiveId" clId="{B8BD38E6-6BE1-4BFC-8AA4-DB7A1A04C281}" dt="2025-03-07T22:45:03.224" v="39" actId="1076"/>
          <ac:spMkLst>
            <pc:docMk/>
            <pc:sldMk cId="605111833" sldId="455"/>
            <ac:spMk id="6" creationId="{0978A9E7-0008-BE8E-6F81-3A7D45E1315D}"/>
          </ac:spMkLst>
        </pc:spChg>
        <pc:picChg chg="mod">
          <ac:chgData name="Jenine Turner" userId="e9847c206901953d" providerId="LiveId" clId="{B8BD38E6-6BE1-4BFC-8AA4-DB7A1A04C281}" dt="2025-03-07T23:29:03.360" v="522" actId="1076"/>
          <ac:picMkLst>
            <pc:docMk/>
            <pc:sldMk cId="605111833" sldId="455"/>
            <ac:picMk id="2" creationId="{26C7BC3D-93B1-F327-1100-AE005A85D461}"/>
          </ac:picMkLst>
        </pc:picChg>
      </pc:sldChg>
      <pc:sldChg chg="delSp modSp add mod">
        <pc:chgData name="Jenine Turner" userId="e9847c206901953d" providerId="LiveId" clId="{B8BD38E6-6BE1-4BFC-8AA4-DB7A1A04C281}" dt="2025-03-07T22:45:41.289" v="98" actId="20577"/>
        <pc:sldMkLst>
          <pc:docMk/>
          <pc:sldMk cId="1260914125" sldId="456"/>
        </pc:sldMkLst>
        <pc:spChg chg="mod">
          <ac:chgData name="Jenine Turner" userId="e9847c206901953d" providerId="LiveId" clId="{B8BD38E6-6BE1-4BFC-8AA4-DB7A1A04C281}" dt="2025-03-07T22:45:41.289" v="98" actId="20577"/>
          <ac:spMkLst>
            <pc:docMk/>
            <pc:sldMk cId="1260914125" sldId="456"/>
            <ac:spMk id="5" creationId="{84D02A0B-07DF-8AEE-2CBE-CFF4B01951DE}"/>
          </ac:spMkLst>
        </pc:spChg>
        <pc:spChg chg="del mod">
          <ac:chgData name="Jenine Turner" userId="e9847c206901953d" providerId="LiveId" clId="{B8BD38E6-6BE1-4BFC-8AA4-DB7A1A04C281}" dt="2025-03-07T22:45:25.528" v="46" actId="478"/>
          <ac:spMkLst>
            <pc:docMk/>
            <pc:sldMk cId="1260914125" sldId="456"/>
            <ac:spMk id="6" creationId="{B564848A-718B-0F9B-43D9-190E8496F8FA}"/>
          </ac:spMkLst>
        </pc:spChg>
      </pc:sldChg>
      <pc:sldChg chg="modSp mod">
        <pc:chgData name="Jenine Turner" userId="e9847c206901953d" providerId="LiveId" clId="{B8BD38E6-6BE1-4BFC-8AA4-DB7A1A04C281}" dt="2025-03-07T22:46:33.007" v="175" actId="1076"/>
        <pc:sldMkLst>
          <pc:docMk/>
          <pc:sldMk cId="1536576909" sldId="457"/>
        </pc:sldMkLst>
        <pc:spChg chg="mod">
          <ac:chgData name="Jenine Turner" userId="e9847c206901953d" providerId="LiveId" clId="{B8BD38E6-6BE1-4BFC-8AA4-DB7A1A04C281}" dt="2025-03-07T22:46:27.921" v="172" actId="404"/>
          <ac:spMkLst>
            <pc:docMk/>
            <pc:sldMk cId="1536576909" sldId="457"/>
            <ac:spMk id="5" creationId="{3502C1FF-A1FA-30EF-88FC-B400EE531ADD}"/>
          </ac:spMkLst>
        </pc:spChg>
        <pc:picChg chg="mod">
          <ac:chgData name="Jenine Turner" userId="e9847c206901953d" providerId="LiveId" clId="{B8BD38E6-6BE1-4BFC-8AA4-DB7A1A04C281}" dt="2025-03-07T22:46:33.007" v="175" actId="1076"/>
          <ac:picMkLst>
            <pc:docMk/>
            <pc:sldMk cId="1536576909" sldId="457"/>
            <ac:picMk id="2" creationId="{6C8F29DD-6706-C7E0-AF24-9134AB341617}"/>
          </ac:picMkLst>
        </pc:picChg>
      </pc:sldChg>
      <pc:sldChg chg="addSp delSp modSp mod">
        <pc:chgData name="Jenine Turner" userId="e9847c206901953d" providerId="LiveId" clId="{B8BD38E6-6BE1-4BFC-8AA4-DB7A1A04C281}" dt="2025-03-07T23:28:02.983" v="521" actId="207"/>
        <pc:sldMkLst>
          <pc:docMk/>
          <pc:sldMk cId="2706996908" sldId="467"/>
        </pc:sldMkLst>
        <pc:spChg chg="mod">
          <ac:chgData name="Jenine Turner" userId="e9847c206901953d" providerId="LiveId" clId="{B8BD38E6-6BE1-4BFC-8AA4-DB7A1A04C281}" dt="2025-03-07T23:27:56.631" v="519" actId="1076"/>
          <ac:spMkLst>
            <pc:docMk/>
            <pc:sldMk cId="2706996908" sldId="467"/>
            <ac:spMk id="3" creationId="{C5656B7A-6C55-F9F2-01A7-D2DCB7F34C75}"/>
          </ac:spMkLst>
        </pc:spChg>
        <pc:spChg chg="del mod">
          <ac:chgData name="Jenine Turner" userId="e9847c206901953d" providerId="LiveId" clId="{B8BD38E6-6BE1-4BFC-8AA4-DB7A1A04C281}" dt="2025-03-07T23:27:39.590" v="513" actId="478"/>
          <ac:spMkLst>
            <pc:docMk/>
            <pc:sldMk cId="2706996908" sldId="467"/>
            <ac:spMk id="4" creationId="{E697EB94-7AF8-9D77-9D36-034D85EC43AC}"/>
          </ac:spMkLst>
        </pc:spChg>
        <pc:spChg chg="add mod">
          <ac:chgData name="Jenine Turner" userId="e9847c206901953d" providerId="LiveId" clId="{B8BD38E6-6BE1-4BFC-8AA4-DB7A1A04C281}" dt="2025-03-07T23:28:02.983" v="521" actId="207"/>
          <ac:spMkLst>
            <pc:docMk/>
            <pc:sldMk cId="2706996908" sldId="467"/>
            <ac:spMk id="6" creationId="{E6A45519-0294-ACF0-6D4F-D585C2541CFA}"/>
          </ac:spMkLst>
        </pc:spChg>
        <pc:picChg chg="mod">
          <ac:chgData name="Jenine Turner" userId="e9847c206901953d" providerId="LiveId" clId="{B8BD38E6-6BE1-4BFC-8AA4-DB7A1A04C281}" dt="2025-03-07T22:47:19.469" v="186" actId="1076"/>
          <ac:picMkLst>
            <pc:docMk/>
            <pc:sldMk cId="2706996908" sldId="467"/>
            <ac:picMk id="2" creationId="{DD02F4C8-9A29-C001-0A9D-213DF3004F5A}"/>
          </ac:picMkLst>
        </pc:picChg>
      </pc:sldChg>
      <pc:sldChg chg="modSp mod">
        <pc:chgData name="Jenine Turner" userId="e9847c206901953d" providerId="LiveId" clId="{B8BD38E6-6BE1-4BFC-8AA4-DB7A1A04C281}" dt="2025-03-07T23:02:52.914" v="475" actId="20577"/>
        <pc:sldMkLst>
          <pc:docMk/>
          <pc:sldMk cId="1791075386" sldId="468"/>
        </pc:sldMkLst>
        <pc:spChg chg="mod">
          <ac:chgData name="Jenine Turner" userId="e9847c206901953d" providerId="LiveId" clId="{B8BD38E6-6BE1-4BFC-8AA4-DB7A1A04C281}" dt="2025-03-07T23:02:52.914" v="475" actId="20577"/>
          <ac:spMkLst>
            <pc:docMk/>
            <pc:sldMk cId="1791075386" sldId="468"/>
            <ac:spMk id="5" creationId="{ADD62DAD-4331-8565-39BA-292ACBCDFA1D}"/>
          </ac:spMkLst>
        </pc:spChg>
      </pc:sldChg>
      <pc:sldChg chg="delSp mod">
        <pc:chgData name="Jenine Turner" userId="e9847c206901953d" providerId="LiveId" clId="{B8BD38E6-6BE1-4BFC-8AA4-DB7A1A04C281}" dt="2025-03-07T23:16:30.959" v="499" actId="21"/>
        <pc:sldMkLst>
          <pc:docMk/>
          <pc:sldMk cId="2941463307" sldId="469"/>
        </pc:sldMkLst>
        <pc:spChg chg="del">
          <ac:chgData name="Jenine Turner" userId="e9847c206901953d" providerId="LiveId" clId="{B8BD38E6-6BE1-4BFC-8AA4-DB7A1A04C281}" dt="2025-03-07T23:16:30.959" v="499" actId="21"/>
          <ac:spMkLst>
            <pc:docMk/>
            <pc:sldMk cId="2941463307" sldId="469"/>
            <ac:spMk id="3" creationId="{4C894129-0831-43EC-9073-F1B714E42540}"/>
          </ac:spMkLst>
        </pc:spChg>
      </pc:sldChg>
      <pc:sldChg chg="delSp modSp mod">
        <pc:chgData name="Jenine Turner" userId="e9847c206901953d" providerId="LiveId" clId="{B8BD38E6-6BE1-4BFC-8AA4-DB7A1A04C281}" dt="2025-03-07T23:04:15.232" v="481" actId="478"/>
        <pc:sldMkLst>
          <pc:docMk/>
          <pc:sldMk cId="2302754773" sldId="470"/>
        </pc:sldMkLst>
        <pc:spChg chg="del mod">
          <ac:chgData name="Jenine Turner" userId="e9847c206901953d" providerId="LiveId" clId="{B8BD38E6-6BE1-4BFC-8AA4-DB7A1A04C281}" dt="2025-03-07T23:04:15.232" v="481" actId="478"/>
          <ac:spMkLst>
            <pc:docMk/>
            <pc:sldMk cId="2302754773" sldId="470"/>
            <ac:spMk id="3" creationId="{5608286D-9985-4210-A3E8-B92AE54035DB}"/>
          </ac:spMkLst>
        </pc:spChg>
      </pc:sldChg>
      <pc:sldChg chg="delSp mod">
        <pc:chgData name="Jenine Turner" userId="e9847c206901953d" providerId="LiveId" clId="{B8BD38E6-6BE1-4BFC-8AA4-DB7A1A04C281}" dt="2025-03-07T23:04:23.187" v="483" actId="478"/>
        <pc:sldMkLst>
          <pc:docMk/>
          <pc:sldMk cId="3273086492" sldId="471"/>
        </pc:sldMkLst>
        <pc:spChg chg="del">
          <ac:chgData name="Jenine Turner" userId="e9847c206901953d" providerId="LiveId" clId="{B8BD38E6-6BE1-4BFC-8AA4-DB7A1A04C281}" dt="2025-03-07T23:04:23.187" v="483" actId="478"/>
          <ac:spMkLst>
            <pc:docMk/>
            <pc:sldMk cId="3273086492" sldId="471"/>
            <ac:spMk id="3" creationId="{59B3A081-B09E-4256-8B92-2B3D31DFCF0F}"/>
          </ac:spMkLst>
        </pc:spChg>
      </pc:sldChg>
      <pc:sldChg chg="delSp mod">
        <pc:chgData name="Jenine Turner" userId="e9847c206901953d" providerId="LiveId" clId="{B8BD38E6-6BE1-4BFC-8AA4-DB7A1A04C281}" dt="2025-03-07T23:04:25.578" v="484" actId="478"/>
        <pc:sldMkLst>
          <pc:docMk/>
          <pc:sldMk cId="228077904" sldId="472"/>
        </pc:sldMkLst>
        <pc:spChg chg="del">
          <ac:chgData name="Jenine Turner" userId="e9847c206901953d" providerId="LiveId" clId="{B8BD38E6-6BE1-4BFC-8AA4-DB7A1A04C281}" dt="2025-03-07T23:04:25.578" v="484" actId="478"/>
          <ac:spMkLst>
            <pc:docMk/>
            <pc:sldMk cId="228077904" sldId="472"/>
            <ac:spMk id="2" creationId="{0F5D1E3D-0343-4E2C-81A9-754C5452096F}"/>
          </ac:spMkLst>
        </pc:spChg>
      </pc:sldChg>
      <pc:sldChg chg="delSp mod">
        <pc:chgData name="Jenine Turner" userId="e9847c206901953d" providerId="LiveId" clId="{B8BD38E6-6BE1-4BFC-8AA4-DB7A1A04C281}" dt="2025-03-07T23:04:48.520" v="486" actId="21"/>
        <pc:sldMkLst>
          <pc:docMk/>
          <pc:sldMk cId="1612889417" sldId="473"/>
        </pc:sldMkLst>
        <pc:spChg chg="del">
          <ac:chgData name="Jenine Turner" userId="e9847c206901953d" providerId="LiveId" clId="{B8BD38E6-6BE1-4BFC-8AA4-DB7A1A04C281}" dt="2025-03-07T23:04:48.520" v="486" actId="21"/>
          <ac:spMkLst>
            <pc:docMk/>
            <pc:sldMk cId="1612889417" sldId="473"/>
            <ac:spMk id="7" creationId="{B712D142-3CBE-415C-92EC-9793F91FD67B}"/>
          </ac:spMkLst>
        </pc:spChg>
      </pc:sldChg>
      <pc:sldChg chg="delSp mod">
        <pc:chgData name="Jenine Turner" userId="e9847c206901953d" providerId="LiveId" clId="{B8BD38E6-6BE1-4BFC-8AA4-DB7A1A04C281}" dt="2025-03-07T23:04:52.703" v="487" actId="21"/>
        <pc:sldMkLst>
          <pc:docMk/>
          <pc:sldMk cId="4085076658" sldId="474"/>
        </pc:sldMkLst>
        <pc:spChg chg="del">
          <ac:chgData name="Jenine Turner" userId="e9847c206901953d" providerId="LiveId" clId="{B8BD38E6-6BE1-4BFC-8AA4-DB7A1A04C281}" dt="2025-03-07T23:04:52.703" v="487" actId="21"/>
          <ac:spMkLst>
            <pc:docMk/>
            <pc:sldMk cId="4085076658" sldId="474"/>
            <ac:spMk id="4" creationId="{E4A46318-34A9-402D-918C-5583C54E7DB2}"/>
          </ac:spMkLst>
        </pc:spChg>
      </pc:sldChg>
    </pc:docChg>
  </pc:docChgLst>
  <pc:docChgLst>
    <pc:chgData name="Jenine Turner" userId="e9847c206901953d" providerId="LiveId" clId="{5D96E90E-C667-4582-9AB0-2F9852EDD77B}"/>
    <pc:docChg chg="custSel delSld modSld">
      <pc:chgData name="Jenine Turner" userId="e9847c206901953d" providerId="LiveId" clId="{5D96E90E-C667-4582-9AB0-2F9852EDD77B}" dt="2025-01-13T23:47:59.594" v="792" actId="1076"/>
      <pc:docMkLst>
        <pc:docMk/>
      </pc:docMkLst>
      <pc:sldChg chg="addSp delSp modSp mod">
        <pc:chgData name="Jenine Turner" userId="e9847c206901953d" providerId="LiveId" clId="{5D96E90E-C667-4582-9AB0-2F9852EDD77B}" dt="2025-01-13T23:44:53.195" v="627" actId="1076"/>
        <pc:sldMkLst>
          <pc:docMk/>
          <pc:sldMk cId="2218105669" sldId="445"/>
        </pc:sldMkLst>
      </pc:sldChg>
      <pc:sldChg chg="delSp modSp del mod">
        <pc:chgData name="Jenine Turner" userId="e9847c206901953d" providerId="LiveId" clId="{5D96E90E-C667-4582-9AB0-2F9852EDD77B}" dt="2025-01-13T23:47:59.594" v="792" actId="1076"/>
        <pc:sldMkLst>
          <pc:docMk/>
          <pc:sldMk cId="351378766" sldId="446"/>
        </pc:sldMkLst>
      </pc:sldChg>
      <pc:sldChg chg="addSp delSp modSp mod modAnim">
        <pc:chgData name="Jenine Turner" userId="e9847c206901953d" providerId="LiveId" clId="{5D96E90E-C667-4582-9AB0-2F9852EDD77B}" dt="2025-01-13T23:44:47.465" v="626" actId="1076"/>
        <pc:sldMkLst>
          <pc:docMk/>
          <pc:sldMk cId="1802383230" sldId="447"/>
        </pc:sldMkLst>
      </pc:sldChg>
      <pc:sldChg chg="modSp mod">
        <pc:chgData name="Jenine Turner" userId="e9847c206901953d" providerId="LiveId" clId="{5D96E90E-C667-4582-9AB0-2F9852EDD77B}" dt="2025-01-13T23:47:07.189" v="774" actId="1076"/>
        <pc:sldMkLst>
          <pc:docMk/>
          <pc:sldMk cId="585754777" sldId="448"/>
        </pc:sldMkLst>
      </pc:sldChg>
      <pc:sldChg chg="modSp mod">
        <pc:chgData name="Jenine Turner" userId="e9847c206901953d" providerId="LiveId" clId="{5D96E90E-C667-4582-9AB0-2F9852EDD77B}" dt="2025-01-13T23:45:55.812" v="660" actId="20577"/>
        <pc:sldMkLst>
          <pc:docMk/>
          <pc:sldMk cId="1656202256" sldId="4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AU"/>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434D5DE-A8C8-422A-910B-ED6249114187}" type="datetimeFigureOut">
              <a:rPr lang="en-AU" smtClean="0"/>
              <a:t>8/03/2025</a:t>
            </a:fld>
            <a:endParaRPr lang="en-AU"/>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AU"/>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AU"/>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09A18C-DFE8-4263-A26B-4CECEDE0DED3}" type="slidenum">
              <a:rPr lang="en-AU" smtClean="0"/>
              <a:t>‹#›</a:t>
            </a:fld>
            <a:endParaRPr lang="en-AU"/>
          </a:p>
        </p:txBody>
      </p:sp>
    </p:spTree>
    <p:extLst>
      <p:ext uri="{BB962C8B-B14F-4D97-AF65-F5344CB8AC3E}">
        <p14:creationId xmlns:p14="http://schemas.microsoft.com/office/powerpoint/2010/main" val="3559547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r>
              <a:rPr lang="en-US"/>
              <a:t>7 February 225</a:t>
            </a:r>
            <a:endParaRPr lang="en-AU"/>
          </a:p>
        </p:txBody>
      </p:sp>
      <p:sp>
        <p:nvSpPr>
          <p:cNvPr id="5" name="Footer Placeholder 4"/>
          <p:cNvSpPr>
            <a:spLocks noGrp="1"/>
          </p:cNvSpPr>
          <p:nvPr>
            <p:ph type="ftr" sz="quarter" idx="11"/>
          </p:nvPr>
        </p:nvSpPr>
        <p:spPr/>
        <p:txBody>
          <a:bodyPr/>
          <a:lstStyle/>
          <a:p>
            <a:r>
              <a:rPr lang="en-US"/>
              <a:t>Train.01 Work Health and safety induction V1  Issued 8 March 2025</a:t>
            </a:r>
            <a:endParaRPr lang="en-AU"/>
          </a:p>
        </p:txBody>
      </p:sp>
      <p:sp>
        <p:nvSpPr>
          <p:cNvPr id="6" name="Slide Number Placeholder 5"/>
          <p:cNvSpPr>
            <a:spLocks noGrp="1"/>
          </p:cNvSpPr>
          <p:nvPr>
            <p:ph type="sldNum" sz="quarter" idx="12"/>
          </p:nvPr>
        </p:nvSpPr>
        <p:spPr/>
        <p:txBody>
          <a:bodyPr/>
          <a:lstStyle/>
          <a:p>
            <a:fld id="{DE488502-4B14-44A3-ADD2-B8F0B28049F0}" type="slidenum">
              <a:rPr lang="en-AU" smtClean="0"/>
              <a:t>‹#›</a:t>
            </a:fld>
            <a:endParaRPr lang="en-AU"/>
          </a:p>
        </p:txBody>
      </p:sp>
    </p:spTree>
    <p:extLst>
      <p:ext uri="{BB962C8B-B14F-4D97-AF65-F5344CB8AC3E}">
        <p14:creationId xmlns:p14="http://schemas.microsoft.com/office/powerpoint/2010/main" val="134282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r>
              <a:rPr lang="en-US"/>
              <a:t>7 February 225</a:t>
            </a:r>
            <a:endParaRPr lang="en-AU"/>
          </a:p>
        </p:txBody>
      </p:sp>
      <p:sp>
        <p:nvSpPr>
          <p:cNvPr id="5" name="Footer Placeholder 4"/>
          <p:cNvSpPr>
            <a:spLocks noGrp="1"/>
          </p:cNvSpPr>
          <p:nvPr>
            <p:ph type="ftr" sz="quarter" idx="11"/>
          </p:nvPr>
        </p:nvSpPr>
        <p:spPr/>
        <p:txBody>
          <a:bodyPr/>
          <a:lstStyle/>
          <a:p>
            <a:r>
              <a:rPr lang="en-US"/>
              <a:t>Train.01 Work Health and safety induction V1  Issued 8 March 2025</a:t>
            </a:r>
            <a:endParaRPr lang="en-AU"/>
          </a:p>
        </p:txBody>
      </p:sp>
      <p:sp>
        <p:nvSpPr>
          <p:cNvPr id="6" name="Slide Number Placeholder 5"/>
          <p:cNvSpPr>
            <a:spLocks noGrp="1"/>
          </p:cNvSpPr>
          <p:nvPr>
            <p:ph type="sldNum" sz="quarter" idx="12"/>
          </p:nvPr>
        </p:nvSpPr>
        <p:spPr/>
        <p:txBody>
          <a:bodyPr/>
          <a:lstStyle/>
          <a:p>
            <a:fld id="{DE488502-4B14-44A3-ADD2-B8F0B28049F0}" type="slidenum">
              <a:rPr lang="en-AU" smtClean="0"/>
              <a:t>‹#›</a:t>
            </a:fld>
            <a:endParaRPr lang="en-AU"/>
          </a:p>
        </p:txBody>
      </p:sp>
    </p:spTree>
    <p:extLst>
      <p:ext uri="{BB962C8B-B14F-4D97-AF65-F5344CB8AC3E}">
        <p14:creationId xmlns:p14="http://schemas.microsoft.com/office/powerpoint/2010/main" val="294557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r>
              <a:rPr lang="en-US"/>
              <a:t>7 February 225</a:t>
            </a:r>
            <a:endParaRPr lang="en-AU"/>
          </a:p>
        </p:txBody>
      </p:sp>
      <p:sp>
        <p:nvSpPr>
          <p:cNvPr id="5" name="Footer Placeholder 4"/>
          <p:cNvSpPr>
            <a:spLocks noGrp="1"/>
          </p:cNvSpPr>
          <p:nvPr>
            <p:ph type="ftr" sz="quarter" idx="11"/>
          </p:nvPr>
        </p:nvSpPr>
        <p:spPr/>
        <p:txBody>
          <a:bodyPr/>
          <a:lstStyle/>
          <a:p>
            <a:r>
              <a:rPr lang="en-US"/>
              <a:t>Train.01 Work Health and safety induction V1  Issued 8 March 2025</a:t>
            </a:r>
            <a:endParaRPr lang="en-AU"/>
          </a:p>
        </p:txBody>
      </p:sp>
      <p:sp>
        <p:nvSpPr>
          <p:cNvPr id="6" name="Slide Number Placeholder 5"/>
          <p:cNvSpPr>
            <a:spLocks noGrp="1"/>
          </p:cNvSpPr>
          <p:nvPr>
            <p:ph type="sldNum" sz="quarter" idx="12"/>
          </p:nvPr>
        </p:nvSpPr>
        <p:spPr/>
        <p:txBody>
          <a:bodyPr/>
          <a:lstStyle/>
          <a:p>
            <a:fld id="{DE488502-4B14-44A3-ADD2-B8F0B28049F0}" type="slidenum">
              <a:rPr lang="en-AU" smtClean="0"/>
              <a:t>‹#›</a:t>
            </a:fld>
            <a:endParaRPr lang="en-AU"/>
          </a:p>
        </p:txBody>
      </p:sp>
    </p:spTree>
    <p:extLst>
      <p:ext uri="{BB962C8B-B14F-4D97-AF65-F5344CB8AC3E}">
        <p14:creationId xmlns:p14="http://schemas.microsoft.com/office/powerpoint/2010/main" val="45922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r>
              <a:rPr lang="en-US"/>
              <a:t>7 February 225</a:t>
            </a:r>
            <a:endParaRPr lang="en-AU"/>
          </a:p>
        </p:txBody>
      </p:sp>
      <p:sp>
        <p:nvSpPr>
          <p:cNvPr id="5" name="Footer Placeholder 4"/>
          <p:cNvSpPr>
            <a:spLocks noGrp="1"/>
          </p:cNvSpPr>
          <p:nvPr>
            <p:ph type="ftr" sz="quarter" idx="11"/>
          </p:nvPr>
        </p:nvSpPr>
        <p:spPr/>
        <p:txBody>
          <a:bodyPr/>
          <a:lstStyle/>
          <a:p>
            <a:r>
              <a:rPr lang="en-US"/>
              <a:t>Train.01 Work Health and safety induction V1  Issued 8 March 2025</a:t>
            </a:r>
            <a:endParaRPr lang="en-AU"/>
          </a:p>
        </p:txBody>
      </p:sp>
      <p:sp>
        <p:nvSpPr>
          <p:cNvPr id="6" name="Slide Number Placeholder 5"/>
          <p:cNvSpPr>
            <a:spLocks noGrp="1"/>
          </p:cNvSpPr>
          <p:nvPr>
            <p:ph type="sldNum" sz="quarter" idx="12"/>
          </p:nvPr>
        </p:nvSpPr>
        <p:spPr/>
        <p:txBody>
          <a:bodyPr/>
          <a:lstStyle/>
          <a:p>
            <a:fld id="{DE488502-4B14-44A3-ADD2-B8F0B28049F0}" type="slidenum">
              <a:rPr lang="en-AU" smtClean="0"/>
              <a:t>‹#›</a:t>
            </a:fld>
            <a:endParaRPr lang="en-AU"/>
          </a:p>
        </p:txBody>
      </p:sp>
    </p:spTree>
    <p:extLst>
      <p:ext uri="{BB962C8B-B14F-4D97-AF65-F5344CB8AC3E}">
        <p14:creationId xmlns:p14="http://schemas.microsoft.com/office/powerpoint/2010/main" val="103388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7 February 225</a:t>
            </a:r>
            <a:endParaRPr lang="en-AU"/>
          </a:p>
        </p:txBody>
      </p:sp>
      <p:sp>
        <p:nvSpPr>
          <p:cNvPr id="5" name="Footer Placeholder 4"/>
          <p:cNvSpPr>
            <a:spLocks noGrp="1"/>
          </p:cNvSpPr>
          <p:nvPr>
            <p:ph type="ftr" sz="quarter" idx="11"/>
          </p:nvPr>
        </p:nvSpPr>
        <p:spPr/>
        <p:txBody>
          <a:bodyPr/>
          <a:lstStyle/>
          <a:p>
            <a:r>
              <a:rPr lang="en-US"/>
              <a:t>Train.01 Work Health and safety induction V1  Issued 8 March 2025</a:t>
            </a:r>
            <a:endParaRPr lang="en-AU"/>
          </a:p>
        </p:txBody>
      </p:sp>
      <p:sp>
        <p:nvSpPr>
          <p:cNvPr id="6" name="Slide Number Placeholder 5"/>
          <p:cNvSpPr>
            <a:spLocks noGrp="1"/>
          </p:cNvSpPr>
          <p:nvPr>
            <p:ph type="sldNum" sz="quarter" idx="12"/>
          </p:nvPr>
        </p:nvSpPr>
        <p:spPr/>
        <p:txBody>
          <a:bodyPr/>
          <a:lstStyle/>
          <a:p>
            <a:fld id="{DE488502-4B14-44A3-ADD2-B8F0B28049F0}" type="slidenum">
              <a:rPr lang="en-AU" smtClean="0"/>
              <a:t>‹#›</a:t>
            </a:fld>
            <a:endParaRPr lang="en-AU"/>
          </a:p>
        </p:txBody>
      </p:sp>
    </p:spTree>
    <p:extLst>
      <p:ext uri="{BB962C8B-B14F-4D97-AF65-F5344CB8AC3E}">
        <p14:creationId xmlns:p14="http://schemas.microsoft.com/office/powerpoint/2010/main" val="308230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r>
              <a:rPr lang="en-US"/>
              <a:t>7 February 225</a:t>
            </a:r>
            <a:endParaRPr lang="en-AU"/>
          </a:p>
        </p:txBody>
      </p:sp>
      <p:sp>
        <p:nvSpPr>
          <p:cNvPr id="6" name="Footer Placeholder 5"/>
          <p:cNvSpPr>
            <a:spLocks noGrp="1"/>
          </p:cNvSpPr>
          <p:nvPr>
            <p:ph type="ftr" sz="quarter" idx="11"/>
          </p:nvPr>
        </p:nvSpPr>
        <p:spPr/>
        <p:txBody>
          <a:bodyPr/>
          <a:lstStyle/>
          <a:p>
            <a:r>
              <a:rPr lang="en-US"/>
              <a:t>Train.01 Work Health and safety induction V1  Issued 8 March 2025</a:t>
            </a:r>
            <a:endParaRPr lang="en-AU"/>
          </a:p>
        </p:txBody>
      </p:sp>
      <p:sp>
        <p:nvSpPr>
          <p:cNvPr id="7" name="Slide Number Placeholder 6"/>
          <p:cNvSpPr>
            <a:spLocks noGrp="1"/>
          </p:cNvSpPr>
          <p:nvPr>
            <p:ph type="sldNum" sz="quarter" idx="12"/>
          </p:nvPr>
        </p:nvSpPr>
        <p:spPr/>
        <p:txBody>
          <a:bodyPr/>
          <a:lstStyle/>
          <a:p>
            <a:fld id="{DE488502-4B14-44A3-ADD2-B8F0B28049F0}" type="slidenum">
              <a:rPr lang="en-AU" smtClean="0"/>
              <a:t>‹#›</a:t>
            </a:fld>
            <a:endParaRPr lang="en-AU"/>
          </a:p>
        </p:txBody>
      </p:sp>
    </p:spTree>
    <p:extLst>
      <p:ext uri="{BB962C8B-B14F-4D97-AF65-F5344CB8AC3E}">
        <p14:creationId xmlns:p14="http://schemas.microsoft.com/office/powerpoint/2010/main" val="13518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r>
              <a:rPr lang="en-US"/>
              <a:t>7 February 225</a:t>
            </a:r>
            <a:endParaRPr lang="en-AU"/>
          </a:p>
        </p:txBody>
      </p:sp>
      <p:sp>
        <p:nvSpPr>
          <p:cNvPr id="8" name="Footer Placeholder 7"/>
          <p:cNvSpPr>
            <a:spLocks noGrp="1"/>
          </p:cNvSpPr>
          <p:nvPr>
            <p:ph type="ftr" sz="quarter" idx="11"/>
          </p:nvPr>
        </p:nvSpPr>
        <p:spPr/>
        <p:txBody>
          <a:bodyPr/>
          <a:lstStyle/>
          <a:p>
            <a:r>
              <a:rPr lang="en-US"/>
              <a:t>Train.01 Work Health and safety induction V1  Issued 8 March 2025</a:t>
            </a:r>
            <a:endParaRPr lang="en-AU"/>
          </a:p>
        </p:txBody>
      </p:sp>
      <p:sp>
        <p:nvSpPr>
          <p:cNvPr id="9" name="Slide Number Placeholder 8"/>
          <p:cNvSpPr>
            <a:spLocks noGrp="1"/>
          </p:cNvSpPr>
          <p:nvPr>
            <p:ph type="sldNum" sz="quarter" idx="12"/>
          </p:nvPr>
        </p:nvSpPr>
        <p:spPr/>
        <p:txBody>
          <a:bodyPr/>
          <a:lstStyle/>
          <a:p>
            <a:fld id="{DE488502-4B14-44A3-ADD2-B8F0B28049F0}" type="slidenum">
              <a:rPr lang="en-AU" smtClean="0"/>
              <a:t>‹#›</a:t>
            </a:fld>
            <a:endParaRPr lang="en-AU"/>
          </a:p>
        </p:txBody>
      </p:sp>
    </p:spTree>
    <p:extLst>
      <p:ext uri="{BB962C8B-B14F-4D97-AF65-F5344CB8AC3E}">
        <p14:creationId xmlns:p14="http://schemas.microsoft.com/office/powerpoint/2010/main" val="212009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r>
              <a:rPr lang="en-US"/>
              <a:t>7 February 225</a:t>
            </a:r>
            <a:endParaRPr lang="en-AU"/>
          </a:p>
        </p:txBody>
      </p:sp>
      <p:sp>
        <p:nvSpPr>
          <p:cNvPr id="4" name="Footer Placeholder 3"/>
          <p:cNvSpPr>
            <a:spLocks noGrp="1"/>
          </p:cNvSpPr>
          <p:nvPr>
            <p:ph type="ftr" sz="quarter" idx="11"/>
          </p:nvPr>
        </p:nvSpPr>
        <p:spPr/>
        <p:txBody>
          <a:bodyPr/>
          <a:lstStyle/>
          <a:p>
            <a:r>
              <a:rPr lang="en-US"/>
              <a:t>Train.01 Work Health and safety induction V1  Issued 8 March 2025</a:t>
            </a:r>
            <a:endParaRPr lang="en-AU"/>
          </a:p>
        </p:txBody>
      </p:sp>
      <p:sp>
        <p:nvSpPr>
          <p:cNvPr id="5" name="Slide Number Placeholder 4"/>
          <p:cNvSpPr>
            <a:spLocks noGrp="1"/>
          </p:cNvSpPr>
          <p:nvPr>
            <p:ph type="sldNum" sz="quarter" idx="12"/>
          </p:nvPr>
        </p:nvSpPr>
        <p:spPr/>
        <p:txBody>
          <a:bodyPr/>
          <a:lstStyle/>
          <a:p>
            <a:fld id="{DE488502-4B14-44A3-ADD2-B8F0B28049F0}" type="slidenum">
              <a:rPr lang="en-AU" smtClean="0"/>
              <a:t>‹#›</a:t>
            </a:fld>
            <a:endParaRPr lang="en-AU"/>
          </a:p>
        </p:txBody>
      </p:sp>
    </p:spTree>
    <p:extLst>
      <p:ext uri="{BB962C8B-B14F-4D97-AF65-F5344CB8AC3E}">
        <p14:creationId xmlns:p14="http://schemas.microsoft.com/office/powerpoint/2010/main" val="383930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 February 225</a:t>
            </a:r>
            <a:endParaRPr lang="en-AU"/>
          </a:p>
        </p:txBody>
      </p:sp>
      <p:sp>
        <p:nvSpPr>
          <p:cNvPr id="3" name="Footer Placeholder 2"/>
          <p:cNvSpPr>
            <a:spLocks noGrp="1"/>
          </p:cNvSpPr>
          <p:nvPr>
            <p:ph type="ftr" sz="quarter" idx="11"/>
          </p:nvPr>
        </p:nvSpPr>
        <p:spPr/>
        <p:txBody>
          <a:bodyPr/>
          <a:lstStyle/>
          <a:p>
            <a:r>
              <a:rPr lang="en-US"/>
              <a:t>Train.01 Work Health and safety induction V1  Issued 8 March 2025</a:t>
            </a:r>
            <a:endParaRPr lang="en-AU"/>
          </a:p>
        </p:txBody>
      </p:sp>
      <p:sp>
        <p:nvSpPr>
          <p:cNvPr id="4" name="Slide Number Placeholder 3"/>
          <p:cNvSpPr>
            <a:spLocks noGrp="1"/>
          </p:cNvSpPr>
          <p:nvPr>
            <p:ph type="sldNum" sz="quarter" idx="12"/>
          </p:nvPr>
        </p:nvSpPr>
        <p:spPr/>
        <p:txBody>
          <a:bodyPr/>
          <a:lstStyle/>
          <a:p>
            <a:fld id="{DE488502-4B14-44A3-ADD2-B8F0B28049F0}" type="slidenum">
              <a:rPr lang="en-AU" smtClean="0"/>
              <a:t>‹#›</a:t>
            </a:fld>
            <a:endParaRPr lang="en-AU"/>
          </a:p>
        </p:txBody>
      </p:sp>
    </p:spTree>
    <p:extLst>
      <p:ext uri="{BB962C8B-B14F-4D97-AF65-F5344CB8AC3E}">
        <p14:creationId xmlns:p14="http://schemas.microsoft.com/office/powerpoint/2010/main" val="16848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 February 225</a:t>
            </a:r>
            <a:endParaRPr lang="en-AU"/>
          </a:p>
        </p:txBody>
      </p:sp>
      <p:sp>
        <p:nvSpPr>
          <p:cNvPr id="6" name="Footer Placeholder 5"/>
          <p:cNvSpPr>
            <a:spLocks noGrp="1"/>
          </p:cNvSpPr>
          <p:nvPr>
            <p:ph type="ftr" sz="quarter" idx="11"/>
          </p:nvPr>
        </p:nvSpPr>
        <p:spPr/>
        <p:txBody>
          <a:bodyPr/>
          <a:lstStyle/>
          <a:p>
            <a:r>
              <a:rPr lang="en-US"/>
              <a:t>Train.01 Work Health and safety induction V1  Issued 8 March 2025</a:t>
            </a:r>
            <a:endParaRPr lang="en-AU"/>
          </a:p>
        </p:txBody>
      </p:sp>
      <p:sp>
        <p:nvSpPr>
          <p:cNvPr id="7" name="Slide Number Placeholder 6"/>
          <p:cNvSpPr>
            <a:spLocks noGrp="1"/>
          </p:cNvSpPr>
          <p:nvPr>
            <p:ph type="sldNum" sz="quarter" idx="12"/>
          </p:nvPr>
        </p:nvSpPr>
        <p:spPr/>
        <p:txBody>
          <a:bodyPr/>
          <a:lstStyle/>
          <a:p>
            <a:fld id="{DE488502-4B14-44A3-ADD2-B8F0B28049F0}" type="slidenum">
              <a:rPr lang="en-AU" smtClean="0"/>
              <a:t>‹#›</a:t>
            </a:fld>
            <a:endParaRPr lang="en-AU"/>
          </a:p>
        </p:txBody>
      </p:sp>
    </p:spTree>
    <p:extLst>
      <p:ext uri="{BB962C8B-B14F-4D97-AF65-F5344CB8AC3E}">
        <p14:creationId xmlns:p14="http://schemas.microsoft.com/office/powerpoint/2010/main" val="346460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 February 225</a:t>
            </a:r>
            <a:endParaRPr lang="en-AU"/>
          </a:p>
        </p:txBody>
      </p:sp>
      <p:sp>
        <p:nvSpPr>
          <p:cNvPr id="6" name="Footer Placeholder 5"/>
          <p:cNvSpPr>
            <a:spLocks noGrp="1"/>
          </p:cNvSpPr>
          <p:nvPr>
            <p:ph type="ftr" sz="quarter" idx="11"/>
          </p:nvPr>
        </p:nvSpPr>
        <p:spPr/>
        <p:txBody>
          <a:bodyPr/>
          <a:lstStyle/>
          <a:p>
            <a:r>
              <a:rPr lang="en-US"/>
              <a:t>Train.01 Work Health and safety induction V1  Issued 8 March 2025</a:t>
            </a:r>
            <a:endParaRPr lang="en-AU"/>
          </a:p>
        </p:txBody>
      </p:sp>
      <p:sp>
        <p:nvSpPr>
          <p:cNvPr id="7" name="Slide Number Placeholder 6"/>
          <p:cNvSpPr>
            <a:spLocks noGrp="1"/>
          </p:cNvSpPr>
          <p:nvPr>
            <p:ph type="sldNum" sz="quarter" idx="12"/>
          </p:nvPr>
        </p:nvSpPr>
        <p:spPr/>
        <p:txBody>
          <a:bodyPr/>
          <a:lstStyle/>
          <a:p>
            <a:fld id="{DE488502-4B14-44A3-ADD2-B8F0B28049F0}" type="slidenum">
              <a:rPr lang="en-AU" smtClean="0"/>
              <a:t>‹#›</a:t>
            </a:fld>
            <a:endParaRPr lang="en-AU"/>
          </a:p>
        </p:txBody>
      </p:sp>
    </p:spTree>
    <p:extLst>
      <p:ext uri="{BB962C8B-B14F-4D97-AF65-F5344CB8AC3E}">
        <p14:creationId xmlns:p14="http://schemas.microsoft.com/office/powerpoint/2010/main" val="137979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7 February 225</a:t>
            </a:r>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Train.01 Work Health and safety induction V1  Issued 8 March 2025</a:t>
            </a: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88502-4B14-44A3-ADD2-B8F0B28049F0}" type="slidenum">
              <a:rPr lang="en-AU" smtClean="0"/>
              <a:t>‹#›</a:t>
            </a:fld>
            <a:endParaRPr lang="en-AU"/>
          </a:p>
        </p:txBody>
      </p:sp>
    </p:spTree>
    <p:extLst>
      <p:ext uri="{BB962C8B-B14F-4D97-AF65-F5344CB8AC3E}">
        <p14:creationId xmlns:p14="http://schemas.microsoft.com/office/powerpoint/2010/main" val="94054283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4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4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owestpricetrafficschool.com/teens/teen-dies-caffeine-overdose/" TargetMode="External"/><Relationship Id="rId2" Type="http://schemas.openxmlformats.org/officeDocument/2006/relationships/hyperlink" Target="https://www.lowestpricetrafficschool.com/teens/energy-drink-related-emergency-room-visits-double-2/"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australia with text&#10;&#10;Description automatically generated">
            <a:extLst>
              <a:ext uri="{FF2B5EF4-FFF2-40B4-BE49-F238E27FC236}">
                <a16:creationId xmlns:a16="http://schemas.microsoft.com/office/drawing/2014/main" id="{26C7BC3D-93B1-F327-1100-AE005A85D461}"/>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1331640" y="476672"/>
            <a:ext cx="6696744" cy="3766918"/>
          </a:xfrm>
          <a:prstGeom prst="rect">
            <a:avLst/>
          </a:prstGeom>
        </p:spPr>
      </p:pic>
      <p:sp>
        <p:nvSpPr>
          <p:cNvPr id="5" name="TextBox 4">
            <a:extLst>
              <a:ext uri="{FF2B5EF4-FFF2-40B4-BE49-F238E27FC236}">
                <a16:creationId xmlns:a16="http://schemas.microsoft.com/office/drawing/2014/main" id="{4CD683BC-492C-008F-20D1-B77650E86B59}"/>
              </a:ext>
            </a:extLst>
          </p:cNvPr>
          <p:cNvSpPr txBox="1"/>
          <p:nvPr/>
        </p:nvSpPr>
        <p:spPr>
          <a:xfrm>
            <a:off x="367902" y="4606378"/>
            <a:ext cx="8408195" cy="558627"/>
          </a:xfrm>
          <a:prstGeom prst="rect">
            <a:avLst/>
          </a:prstGeom>
        </p:spPr>
        <p:txBody>
          <a:bodyPr vert="horz" lIns="68580" tIns="34291" rIns="68580" bIns="34291" rtlCol="0" anchor="ctr">
            <a:normAutofit/>
          </a:bodyPr>
          <a:lstStyle/>
          <a:p>
            <a:pPr algn="ctr">
              <a:lnSpc>
                <a:spcPct val="90000"/>
              </a:lnSpc>
              <a:spcBef>
                <a:spcPct val="0"/>
              </a:spcBef>
              <a:spcAft>
                <a:spcPts val="451"/>
              </a:spcAft>
            </a:pPr>
            <a:r>
              <a:rPr lang="en-US" sz="2700" b="1" dirty="0">
                <a:ea typeface="+mj-ea"/>
                <a:cs typeface="+mj-cs"/>
              </a:rPr>
              <a:t>TRAIN.02 WORK HEALTH AND SAFETY</a:t>
            </a:r>
          </a:p>
        </p:txBody>
      </p:sp>
      <p:sp>
        <p:nvSpPr>
          <p:cNvPr id="6" name="TextBox 5">
            <a:extLst>
              <a:ext uri="{FF2B5EF4-FFF2-40B4-BE49-F238E27FC236}">
                <a16:creationId xmlns:a16="http://schemas.microsoft.com/office/drawing/2014/main" id="{0978A9E7-0008-BE8E-6F81-3A7D45E1315D}"/>
              </a:ext>
            </a:extLst>
          </p:cNvPr>
          <p:cNvSpPr txBox="1"/>
          <p:nvPr/>
        </p:nvSpPr>
        <p:spPr>
          <a:xfrm>
            <a:off x="125760" y="5274167"/>
            <a:ext cx="8892480" cy="1577343"/>
          </a:xfrm>
          <a:prstGeom prst="rect">
            <a:avLst/>
          </a:prstGeom>
          <a:solidFill>
            <a:schemeClr val="bg1"/>
          </a:solidFill>
        </p:spPr>
        <p:txBody>
          <a:bodyPr vert="horz" lIns="91440" tIns="45720" rIns="91440" bIns="45720" rtlCol="0" anchor="ctr">
            <a:normAutofit/>
          </a:bodyPr>
          <a:lstStyle/>
          <a:p>
            <a:pPr algn="ctr">
              <a:lnSpc>
                <a:spcPct val="90000"/>
              </a:lnSpc>
              <a:spcBef>
                <a:spcPct val="0"/>
              </a:spcBef>
              <a:spcAft>
                <a:spcPts val="600"/>
              </a:spcAft>
            </a:pPr>
            <a:r>
              <a:rPr lang="en-AU" sz="2200" dirty="0"/>
              <a:t>This Presentation contains a summary of Work,  Health and Safety (WHS) Requirements.  Full procedures are contained within your Company Manual.  All Drivers should make themselves fully aware with all requirements within the manual. </a:t>
            </a:r>
          </a:p>
        </p:txBody>
      </p:sp>
    </p:spTree>
    <p:extLst>
      <p:ext uri="{BB962C8B-B14F-4D97-AF65-F5344CB8AC3E}">
        <p14:creationId xmlns:p14="http://schemas.microsoft.com/office/powerpoint/2010/main" val="605111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6DF1-0EC2-4F6E-9D03-315E5734E5B5}"/>
              </a:ext>
            </a:extLst>
          </p:cNvPr>
          <p:cNvSpPr>
            <a:spLocks noGrp="1"/>
          </p:cNvSpPr>
          <p:nvPr>
            <p:ph type="title"/>
          </p:nvPr>
        </p:nvSpPr>
        <p:spPr>
          <a:xfrm>
            <a:off x="-60205" y="310249"/>
            <a:ext cx="4732853" cy="634082"/>
          </a:xfrm>
        </p:spPr>
        <p:txBody>
          <a:bodyPr>
            <a:normAutofit/>
          </a:bodyPr>
          <a:lstStyle/>
          <a:p>
            <a:pPr algn="r"/>
            <a:r>
              <a:rPr lang="en-AU" sz="3200" b="1" dirty="0">
                <a:solidFill>
                  <a:schemeClr val="accent3">
                    <a:lumMod val="50000"/>
                  </a:schemeClr>
                </a:solidFill>
              </a:rPr>
              <a:t>BULLYING &amp; HARASSMENT</a:t>
            </a:r>
          </a:p>
        </p:txBody>
      </p:sp>
      <p:sp>
        <p:nvSpPr>
          <p:cNvPr id="3" name="Content Placeholder 2">
            <a:extLst>
              <a:ext uri="{FF2B5EF4-FFF2-40B4-BE49-F238E27FC236}">
                <a16:creationId xmlns:a16="http://schemas.microsoft.com/office/drawing/2014/main" id="{D3A1B96B-4302-42DA-B722-EECF436173F0}"/>
              </a:ext>
            </a:extLst>
          </p:cNvPr>
          <p:cNvSpPr>
            <a:spLocks noGrp="1"/>
          </p:cNvSpPr>
          <p:nvPr>
            <p:ph idx="1"/>
          </p:nvPr>
        </p:nvSpPr>
        <p:spPr>
          <a:xfrm>
            <a:off x="179512" y="1196752"/>
            <a:ext cx="4392488" cy="5472608"/>
          </a:xfrm>
        </p:spPr>
        <p:txBody>
          <a:bodyPr>
            <a:normAutofit/>
          </a:bodyPr>
          <a:lstStyle/>
          <a:p>
            <a:pPr marL="0" indent="0" algn="just">
              <a:buNone/>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5'S Australia Pty Ltd</a:t>
            </a:r>
            <a:r>
              <a:rPr lang="en-AU" sz="2000" dirty="0">
                <a:effectLst/>
                <a:latin typeface="Calibri" panose="020F0502020204030204" pitchFamily="34" charset="0"/>
                <a:ea typeface="Times New Roman" panose="02020603050405020304" pitchFamily="18" charset="0"/>
                <a:cs typeface="Times New Roman" panose="02020603050405020304" pitchFamily="18" charset="0"/>
              </a:rPr>
              <a:t>is committed to provision of a fair, healthy and safe workplace in which everyone is treated with dignity and respect and in which no individual feels bullied, threatened or intimidated. </a:t>
            </a:r>
          </a:p>
          <a:p>
            <a:pPr marL="0" indent="0" algn="just">
              <a:buNone/>
            </a:pPr>
            <a:r>
              <a:rPr lang="en-AU" sz="20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lgn="just">
              <a:buNone/>
            </a:pPr>
            <a:r>
              <a:rPr lang="en-AU" sz="2000" dirty="0">
                <a:effectLst/>
                <a:latin typeface="Calibri" panose="020F0502020204030204" pitchFamily="34" charset="0"/>
                <a:ea typeface="Times New Roman" panose="02020603050405020304" pitchFamily="18" charset="0"/>
                <a:cs typeface="Times New Roman" panose="02020603050405020304" pitchFamily="18" charset="0"/>
              </a:rPr>
              <a:t>Bullying or harassment in any form is unacceptable behaviour and will not be permitted or condoned. </a:t>
            </a:r>
          </a:p>
          <a:p>
            <a:pPr marL="0" indent="0" algn="just">
              <a:buNone/>
            </a:pPr>
            <a:endParaRPr lang="en-AU" sz="20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en-AU" sz="2000" dirty="0">
                <a:effectLst/>
                <a:latin typeface="Calibri" panose="020F0502020204030204" pitchFamily="34" charset="0"/>
                <a:ea typeface="Times New Roman" panose="02020603050405020304" pitchFamily="18" charset="0"/>
                <a:cs typeface="Times New Roman" panose="02020603050405020304" pitchFamily="18" charset="0"/>
              </a:rPr>
              <a:t>Definitions of what is or is Not Bullying and harassment are found within your employee manual. </a:t>
            </a:r>
          </a:p>
        </p:txBody>
      </p:sp>
      <p:sp>
        <p:nvSpPr>
          <p:cNvPr id="6" name="Title 1">
            <a:extLst>
              <a:ext uri="{FF2B5EF4-FFF2-40B4-BE49-F238E27FC236}">
                <a16:creationId xmlns:a16="http://schemas.microsoft.com/office/drawing/2014/main" id="{BA394B5E-FA55-4F14-9D1C-A157590BB7F8}"/>
              </a:ext>
            </a:extLst>
          </p:cNvPr>
          <p:cNvSpPr txBox="1">
            <a:spLocks/>
          </p:cNvSpPr>
          <p:nvPr/>
        </p:nvSpPr>
        <p:spPr>
          <a:xfrm>
            <a:off x="4644048" y="691910"/>
            <a:ext cx="4248472"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800" b="1" dirty="0">
                <a:solidFill>
                  <a:schemeClr val="accent3">
                    <a:lumMod val="50000"/>
                  </a:schemeClr>
                </a:solidFill>
              </a:rPr>
              <a:t>MOTOR VEHICLE POLICY </a:t>
            </a:r>
          </a:p>
        </p:txBody>
      </p:sp>
      <p:sp>
        <p:nvSpPr>
          <p:cNvPr id="7" name="Content Placeholder 2">
            <a:extLst>
              <a:ext uri="{FF2B5EF4-FFF2-40B4-BE49-F238E27FC236}">
                <a16:creationId xmlns:a16="http://schemas.microsoft.com/office/drawing/2014/main" id="{6FFBFAB9-702B-4CE1-BCEC-9C09CE80B38E}"/>
              </a:ext>
            </a:extLst>
          </p:cNvPr>
          <p:cNvSpPr txBox="1">
            <a:spLocks/>
          </p:cNvSpPr>
          <p:nvPr/>
        </p:nvSpPr>
        <p:spPr>
          <a:xfrm>
            <a:off x="4716016" y="1268760"/>
            <a:ext cx="4248472" cy="47688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AU" sz="1800" dirty="0">
                <a:latin typeface="Calibri" panose="020F0502020204030204" pitchFamily="34" charset="0"/>
                <a:ea typeface="Times New Roman" panose="02020603050405020304" pitchFamily="18" charset="0"/>
                <a:cs typeface="Times New Roman" panose="02020603050405020304" pitchFamily="18" charset="0"/>
              </a:rPr>
              <a:t>Company vehicles must only be used for authorised business Subject to the restrictions stipulated within this manual. Arrangements for private domestic or social use must have been agreed in advance by Management. They may not be used for the carriage of items or passengers for hire or reward, nor may they be used for any type of motoring sport, including racing, rallying or pace making, whether on the public road or on private land. </a:t>
            </a:r>
          </a:p>
          <a:p>
            <a:pPr marL="0" indent="0" algn="just">
              <a:buFont typeface="Arial" panose="020B0604020202020204" pitchFamily="34" charset="0"/>
              <a:buNone/>
            </a:pPr>
            <a:r>
              <a:rPr lang="en-AU" sz="1800" dirty="0">
                <a:latin typeface="Calibri" panose="020F0502020204030204" pitchFamily="34" charset="0"/>
                <a:ea typeface="Times New Roman" panose="02020603050405020304" pitchFamily="18" charset="0"/>
                <a:cs typeface="Times New Roman" panose="02020603050405020304" pitchFamily="18" charset="0"/>
              </a:rPr>
              <a:t> </a:t>
            </a:r>
          </a:p>
          <a:p>
            <a:pPr marL="0" indent="0" algn="just">
              <a:buFont typeface="Arial" panose="020B0604020202020204" pitchFamily="34" charset="0"/>
              <a:buNone/>
            </a:pPr>
            <a:r>
              <a:rPr lang="en-AU" sz="1800" dirty="0">
                <a:latin typeface="Calibri" panose="020F0502020204030204" pitchFamily="34" charset="0"/>
                <a:ea typeface="Times New Roman" panose="02020603050405020304" pitchFamily="18" charset="0"/>
                <a:cs typeface="Times New Roman" panose="02020603050405020304" pitchFamily="18" charset="0"/>
              </a:rPr>
              <a:t>On periods of leave, you may be required to return vehicles to the Company, unless otherwise agreed with management. </a:t>
            </a:r>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364240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E5EF-C773-44C4-B618-B2088AF52F12}"/>
              </a:ext>
            </a:extLst>
          </p:cNvPr>
          <p:cNvSpPr>
            <a:spLocks noGrp="1"/>
          </p:cNvSpPr>
          <p:nvPr>
            <p:ph type="title"/>
          </p:nvPr>
        </p:nvSpPr>
        <p:spPr>
          <a:xfrm>
            <a:off x="539552" y="297356"/>
            <a:ext cx="3456384" cy="457199"/>
          </a:xfrm>
        </p:spPr>
        <p:txBody>
          <a:bodyPr>
            <a:noAutofit/>
          </a:bodyPr>
          <a:lstStyle/>
          <a:p>
            <a:r>
              <a:rPr lang="en-AU" sz="2800" b="1" dirty="0">
                <a:solidFill>
                  <a:schemeClr val="accent3">
                    <a:lumMod val="50000"/>
                  </a:schemeClr>
                </a:solidFill>
              </a:rPr>
              <a:t>PRIVACY POLICY </a:t>
            </a:r>
          </a:p>
        </p:txBody>
      </p:sp>
      <p:sp>
        <p:nvSpPr>
          <p:cNvPr id="3" name="Content Placeholder 2">
            <a:extLst>
              <a:ext uri="{FF2B5EF4-FFF2-40B4-BE49-F238E27FC236}">
                <a16:creationId xmlns:a16="http://schemas.microsoft.com/office/drawing/2014/main" id="{5EE60D28-65F8-434F-8060-77B92291B70B}"/>
              </a:ext>
            </a:extLst>
          </p:cNvPr>
          <p:cNvSpPr>
            <a:spLocks noGrp="1"/>
          </p:cNvSpPr>
          <p:nvPr>
            <p:ph idx="1"/>
          </p:nvPr>
        </p:nvSpPr>
        <p:spPr>
          <a:xfrm>
            <a:off x="878644" y="942797"/>
            <a:ext cx="8064936" cy="5949280"/>
          </a:xfrm>
        </p:spPr>
        <p:txBody>
          <a:bodyPr>
            <a:normAutofit/>
          </a:bodyPr>
          <a:lstStyle/>
          <a:p>
            <a:pPr marL="0" indent="0" algn="just">
              <a:buNone/>
            </a:pPr>
            <a:r>
              <a:rPr lang="en-AU" sz="1800" dirty="0">
                <a:effectLst/>
                <a:ea typeface="Times New Roman" panose="02020603050405020304" pitchFamily="18" charset="0"/>
                <a:cs typeface="Times New Roman" panose="02020603050405020304" pitchFamily="18" charset="0"/>
              </a:rPr>
              <a:t>The operation of the Privacy Act does not apply to the company in regard to any acts which directly relate to: </a:t>
            </a:r>
          </a:p>
          <a:p>
            <a:r>
              <a:rPr lang="en-AU" sz="1800" dirty="0">
                <a:effectLst/>
                <a:ea typeface="Times New Roman" panose="02020603050405020304" pitchFamily="18" charset="0"/>
                <a:cs typeface="Times New Roman" panose="02020603050405020304" pitchFamily="18" charset="0"/>
              </a:rPr>
              <a:t>the employment relationship between the Employer and the individual; and </a:t>
            </a:r>
          </a:p>
          <a:p>
            <a:r>
              <a:rPr lang="en-AU" sz="1800" dirty="0">
                <a:effectLst/>
                <a:ea typeface="Times New Roman" panose="02020603050405020304" pitchFamily="18" charset="0"/>
                <a:cs typeface="Times New Roman" panose="02020603050405020304" pitchFamily="18" charset="0"/>
              </a:rPr>
              <a:t>an employee record held by the Employer. </a:t>
            </a:r>
          </a:p>
          <a:p>
            <a:pPr algn="just"/>
            <a:endParaRPr lang="en-AU" sz="1800" dirty="0">
              <a:effectLst/>
              <a:ea typeface="Times New Roman" panose="02020603050405020304" pitchFamily="18" charset="0"/>
              <a:cs typeface="Times New Roman" panose="02020603050405020304" pitchFamily="18" charset="0"/>
            </a:endParaRPr>
          </a:p>
          <a:p>
            <a:pPr marL="0" indent="0">
              <a:buNone/>
            </a:pPr>
            <a:r>
              <a:rPr lang="en-US" sz="1800" dirty="0">
                <a:effectLst/>
                <a:ea typeface="Times New Roman" panose="02020603050405020304" pitchFamily="18" charset="0"/>
              </a:rPr>
              <a:t>5'S Australia Pty Ltd </a:t>
            </a:r>
            <a:r>
              <a:rPr lang="en-AU" sz="1800" dirty="0">
                <a:effectLst/>
                <a:ea typeface="Times New Roman" panose="02020603050405020304" pitchFamily="18" charset="0"/>
              </a:rPr>
              <a:t>treats the handling of your personal information very seriously. Accordingly, the purpose of this policy is to ensure the protection of your privacy in relation to the handling of your personal information</a:t>
            </a:r>
          </a:p>
          <a:p>
            <a:pPr marL="0" indent="0">
              <a:buNone/>
            </a:pPr>
            <a:endParaRPr lang="en-AU" sz="1800" dirty="0"/>
          </a:p>
          <a:p>
            <a:pPr marL="0" indent="0">
              <a:buNone/>
            </a:pPr>
            <a:r>
              <a:rPr lang="en-AU" sz="1800" dirty="0">
                <a:effectLst/>
                <a:ea typeface="Times New Roman" panose="02020603050405020304" pitchFamily="18" charset="0"/>
              </a:rPr>
              <a:t>In regard to the above objective, every employee is responsible for the appropriate handling of such information and to prevent unlawful disclosure. </a:t>
            </a:r>
          </a:p>
          <a:p>
            <a:pPr marL="0" indent="0">
              <a:buNone/>
            </a:pPr>
            <a:endParaRPr lang="en-AU" sz="1800" dirty="0">
              <a:ea typeface="Times New Roman" panose="02020603050405020304" pitchFamily="18" charset="0"/>
            </a:endParaRPr>
          </a:p>
          <a:p>
            <a:pPr marL="0" indent="0">
              <a:buNone/>
            </a:pPr>
            <a:r>
              <a:rPr lang="en-AU" sz="1800" dirty="0">
                <a:effectLst/>
                <a:ea typeface="Times New Roman" panose="02020603050405020304" pitchFamily="18" charset="0"/>
              </a:rPr>
              <a:t>The fully policy is available within the Employee Manual </a:t>
            </a:r>
          </a:p>
          <a:p>
            <a:pPr marL="0" indent="0">
              <a:buNone/>
            </a:pPr>
            <a:endParaRPr lang="en-AU" sz="1800" dirty="0"/>
          </a:p>
          <a:p>
            <a:pPr marL="0" indent="0">
              <a:buNone/>
            </a:pPr>
            <a:endParaRPr lang="en-AU" dirty="0"/>
          </a:p>
        </p:txBody>
      </p:sp>
      <p:pic>
        <p:nvPicPr>
          <p:cNvPr id="4" name="Picture 3" descr="A map of australia with text&#10;&#10;Description automatically generated">
            <a:extLst>
              <a:ext uri="{FF2B5EF4-FFF2-40B4-BE49-F238E27FC236}">
                <a16:creationId xmlns:a16="http://schemas.microsoft.com/office/drawing/2014/main" id="{54A7A6BA-B493-3999-3091-C9C47FBE0CC6}"/>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5436096" y="4725144"/>
            <a:ext cx="2793561" cy="1571378"/>
          </a:xfrm>
          <a:prstGeom prst="rect">
            <a:avLst/>
          </a:prstGeom>
        </p:spPr>
      </p:pic>
    </p:spTree>
    <p:extLst>
      <p:ext uri="{BB962C8B-B14F-4D97-AF65-F5344CB8AC3E}">
        <p14:creationId xmlns:p14="http://schemas.microsoft.com/office/powerpoint/2010/main" val="3827737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2195736" y="35049"/>
            <a:ext cx="6948264" cy="584775"/>
          </a:xfrm>
          <a:prstGeom prst="rect">
            <a:avLst/>
          </a:prstGeom>
          <a:noFill/>
        </p:spPr>
        <p:txBody>
          <a:bodyPr wrap="square" rtlCol="0">
            <a:spAutoFit/>
          </a:bodyPr>
          <a:lstStyle/>
          <a:p>
            <a:pPr algn="r"/>
            <a:r>
              <a:rPr lang="en-AU" sz="3200" b="1" dirty="0">
                <a:solidFill>
                  <a:schemeClr val="accent3">
                    <a:lumMod val="50000"/>
                  </a:schemeClr>
                </a:solidFill>
              </a:rPr>
              <a:t>ACCIDENT AND INCIDENT REPORTING</a:t>
            </a:r>
          </a:p>
        </p:txBody>
      </p:sp>
      <p:sp>
        <p:nvSpPr>
          <p:cNvPr id="2" name="Rectangle 1"/>
          <p:cNvSpPr/>
          <p:nvPr/>
        </p:nvSpPr>
        <p:spPr>
          <a:xfrm>
            <a:off x="89977" y="1196752"/>
            <a:ext cx="8874511" cy="707886"/>
          </a:xfrm>
          <a:prstGeom prst="rect">
            <a:avLst/>
          </a:prstGeom>
        </p:spPr>
        <p:txBody>
          <a:bodyPr wrap="square">
            <a:spAutoFit/>
          </a:bodyPr>
          <a:lstStyle/>
          <a:p>
            <a:r>
              <a:rPr lang="en-GB" sz="2000" dirty="0"/>
              <a:t>All incidents must be reported to Management as soon as possible. These include near misses, incidents with or without injury. </a:t>
            </a:r>
            <a:endParaRPr lang="en-AU" sz="2000" dirty="0"/>
          </a:p>
        </p:txBody>
      </p:sp>
      <p:sp>
        <p:nvSpPr>
          <p:cNvPr id="3" name="Rectangle 2"/>
          <p:cNvSpPr/>
          <p:nvPr/>
        </p:nvSpPr>
        <p:spPr>
          <a:xfrm>
            <a:off x="161774" y="2053297"/>
            <a:ext cx="8658698" cy="1938992"/>
          </a:xfrm>
          <a:prstGeom prst="rect">
            <a:avLst/>
          </a:prstGeom>
        </p:spPr>
        <p:txBody>
          <a:bodyPr wrap="square">
            <a:spAutoFit/>
          </a:bodyPr>
          <a:lstStyle/>
          <a:p>
            <a:r>
              <a:rPr lang="en-GB" sz="2000" dirty="0"/>
              <a:t>ALL incidents must be reported to Management. These include:</a:t>
            </a:r>
            <a:endParaRPr lang="en-AU" sz="2000" dirty="0"/>
          </a:p>
          <a:p>
            <a:pPr marL="285750" lvl="0" indent="-285750">
              <a:buFont typeface="Arial" panose="020B0604020202020204" pitchFamily="34" charset="0"/>
              <a:buChar char="•"/>
            </a:pPr>
            <a:r>
              <a:rPr lang="en-GB" sz="2000" dirty="0"/>
              <a:t>Any injuries </a:t>
            </a:r>
            <a:endParaRPr lang="en-AU" sz="2000" dirty="0"/>
          </a:p>
          <a:p>
            <a:pPr marL="285750" lvl="0" indent="-285750">
              <a:buFont typeface="Arial" panose="020B0604020202020204" pitchFamily="34" charset="0"/>
              <a:buChar char="•"/>
            </a:pPr>
            <a:r>
              <a:rPr lang="en-GB" sz="2000" dirty="0"/>
              <a:t>Any incident resulting in property damage  </a:t>
            </a:r>
            <a:endParaRPr lang="en-AU" sz="2000" dirty="0"/>
          </a:p>
          <a:p>
            <a:pPr marL="285750" lvl="0" indent="-285750">
              <a:buFont typeface="Arial" panose="020B0604020202020204" pitchFamily="34" charset="0"/>
              <a:buChar char="•"/>
            </a:pPr>
            <a:r>
              <a:rPr lang="en-GB" sz="2000" dirty="0"/>
              <a:t>Any near miss </a:t>
            </a:r>
            <a:endParaRPr lang="en-AU" sz="2000" dirty="0"/>
          </a:p>
          <a:p>
            <a:pPr marL="285750" lvl="0" indent="-285750">
              <a:buFont typeface="Arial" panose="020B0604020202020204" pitchFamily="34" charset="0"/>
              <a:buChar char="•"/>
            </a:pPr>
            <a:r>
              <a:rPr lang="en-GB" sz="2000" dirty="0"/>
              <a:t>Any vehicle accident </a:t>
            </a:r>
            <a:endParaRPr lang="en-AU" sz="2000" dirty="0"/>
          </a:p>
          <a:p>
            <a:pPr marL="285750" lvl="0" indent="-285750">
              <a:buFont typeface="Arial" panose="020B0604020202020204" pitchFamily="34" charset="0"/>
              <a:buChar char="•"/>
            </a:pPr>
            <a:r>
              <a:rPr lang="en-GB" sz="2000" dirty="0"/>
              <a:t>Any traffic law violation  </a:t>
            </a:r>
            <a:endParaRPr lang="en-AU" sz="2000" dirty="0"/>
          </a:p>
        </p:txBody>
      </p:sp>
      <p:sp>
        <p:nvSpPr>
          <p:cNvPr id="16" name="TextBox 15"/>
          <p:cNvSpPr txBox="1"/>
          <p:nvPr/>
        </p:nvSpPr>
        <p:spPr>
          <a:xfrm>
            <a:off x="8984" y="4365104"/>
            <a:ext cx="5211088" cy="1015663"/>
          </a:xfrm>
          <a:prstGeom prst="rect">
            <a:avLst/>
          </a:prstGeom>
          <a:noFill/>
        </p:spPr>
        <p:txBody>
          <a:bodyPr wrap="square" rtlCol="0">
            <a:spAutoFit/>
          </a:bodyPr>
          <a:lstStyle/>
          <a:p>
            <a:r>
              <a:rPr lang="en-AU" sz="2000" dirty="0"/>
              <a:t>Unsafe Hazards should also be reported. If you feel you are in an unsafe situation at any time, STOP and contact Management.</a:t>
            </a:r>
          </a:p>
        </p:txBody>
      </p:sp>
      <p:pic>
        <p:nvPicPr>
          <p:cNvPr id="3074" name="Picture 2" descr="Image result for accident and incident repor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057" y="3501008"/>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16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419872" y="35049"/>
            <a:ext cx="5724128" cy="646331"/>
          </a:xfrm>
          <a:prstGeom prst="rect">
            <a:avLst/>
          </a:prstGeom>
          <a:noFill/>
        </p:spPr>
        <p:txBody>
          <a:bodyPr wrap="square" rtlCol="0">
            <a:spAutoFit/>
          </a:bodyPr>
          <a:lstStyle/>
          <a:p>
            <a:pPr algn="r"/>
            <a:r>
              <a:rPr lang="en-AU" sz="3600" b="1" dirty="0">
                <a:solidFill>
                  <a:schemeClr val="accent3">
                    <a:lumMod val="50000"/>
                  </a:schemeClr>
                </a:solidFill>
              </a:rPr>
              <a:t>VEHICLE ACCIDENT</a:t>
            </a:r>
          </a:p>
        </p:txBody>
      </p:sp>
      <p:sp>
        <p:nvSpPr>
          <p:cNvPr id="3" name="Rectangle 2"/>
          <p:cNvSpPr/>
          <p:nvPr/>
        </p:nvSpPr>
        <p:spPr>
          <a:xfrm>
            <a:off x="107504" y="980728"/>
            <a:ext cx="9016702" cy="2554545"/>
          </a:xfrm>
          <a:prstGeom prst="rect">
            <a:avLst/>
          </a:prstGeom>
        </p:spPr>
        <p:txBody>
          <a:bodyPr wrap="square">
            <a:spAutoFit/>
          </a:bodyPr>
          <a:lstStyle/>
          <a:p>
            <a:r>
              <a:rPr lang="en-AU" sz="2000" dirty="0"/>
              <a:t>Should you be involved in any accident, the following procedures must be followed:</a:t>
            </a:r>
          </a:p>
          <a:p>
            <a:pPr marL="342900" lvl="0" indent="-342900">
              <a:buFont typeface="Arial" panose="020B0604020202020204" pitchFamily="34" charset="0"/>
              <a:buChar char="•"/>
            </a:pPr>
            <a:r>
              <a:rPr lang="en-GB" sz="2000" dirty="0"/>
              <a:t>Stop immediately, do not drive away</a:t>
            </a:r>
            <a:endParaRPr lang="en-AU" sz="2000" dirty="0"/>
          </a:p>
          <a:p>
            <a:pPr marL="342900" lvl="0" indent="-342900">
              <a:buFont typeface="Arial" panose="020B0604020202020204" pitchFamily="34" charset="0"/>
              <a:buChar char="•"/>
            </a:pPr>
            <a:r>
              <a:rPr lang="en-GB" sz="2000" dirty="0"/>
              <a:t>Activate your emergency hazard lights and warning systems</a:t>
            </a:r>
            <a:endParaRPr lang="en-AU" sz="2000" dirty="0"/>
          </a:p>
          <a:p>
            <a:pPr marL="342900" lvl="0" indent="-342900">
              <a:buFont typeface="Arial" panose="020B0604020202020204" pitchFamily="34" charset="0"/>
              <a:buChar char="•"/>
            </a:pPr>
            <a:r>
              <a:rPr lang="en-GB" sz="2000" dirty="0"/>
              <a:t>Check self for injuries. </a:t>
            </a:r>
          </a:p>
          <a:p>
            <a:pPr marL="342900" lvl="0" indent="-342900">
              <a:buFont typeface="Arial" panose="020B0604020202020204" pitchFamily="34" charset="0"/>
              <a:buChar char="•"/>
            </a:pPr>
            <a:r>
              <a:rPr lang="en-GB" sz="2000" dirty="0"/>
              <a:t>Secure your vehicle and ensure that the accident scene is safe for other traffic.</a:t>
            </a:r>
          </a:p>
          <a:p>
            <a:pPr marL="342900" lvl="0" indent="-342900">
              <a:buFont typeface="Arial" panose="020B0604020202020204" pitchFamily="34" charset="0"/>
              <a:buChar char="•"/>
            </a:pPr>
            <a:r>
              <a:rPr lang="en-GB" sz="2000" dirty="0"/>
              <a:t>Remove debris etc only if safe to do so</a:t>
            </a:r>
            <a:endParaRPr lang="en-AU" sz="2000" dirty="0"/>
          </a:p>
          <a:p>
            <a:pPr marL="342900" lvl="0" indent="-342900">
              <a:buFont typeface="Arial" panose="020B0604020202020204" pitchFamily="34" charset="0"/>
              <a:buChar char="•"/>
            </a:pPr>
            <a:r>
              <a:rPr lang="en-GB" sz="2000" dirty="0"/>
              <a:t>Ensure that the risk of fire, further injury or damage is minimised.</a:t>
            </a:r>
            <a:endParaRPr lang="en-AU" sz="2000" dirty="0"/>
          </a:p>
          <a:p>
            <a:pPr marL="342900" lvl="0" indent="-342900">
              <a:buFont typeface="Arial" panose="020B0604020202020204" pitchFamily="34" charset="0"/>
              <a:buChar char="•"/>
            </a:pPr>
            <a:r>
              <a:rPr lang="en-GB" sz="2000" dirty="0"/>
              <a:t>If emergency service is required, dial 000 give number injured and exact location. </a:t>
            </a:r>
            <a:endParaRPr lang="en-AU" sz="2000" dirty="0"/>
          </a:p>
        </p:txBody>
      </p:sp>
      <p:pic>
        <p:nvPicPr>
          <p:cNvPr id="2" name="Picture 1">
            <a:extLst>
              <a:ext uri="{FF2B5EF4-FFF2-40B4-BE49-F238E27FC236}">
                <a16:creationId xmlns:a16="http://schemas.microsoft.com/office/drawing/2014/main" id="{AF5EE7FF-3E3E-4EFB-800B-43DA7261284F}"/>
              </a:ext>
            </a:extLst>
          </p:cNvPr>
          <p:cNvPicPr>
            <a:picLocks noChangeAspect="1"/>
          </p:cNvPicPr>
          <p:nvPr/>
        </p:nvPicPr>
        <p:blipFill>
          <a:blip r:embed="rId2"/>
          <a:stretch>
            <a:fillRect/>
          </a:stretch>
        </p:blipFill>
        <p:spPr>
          <a:xfrm>
            <a:off x="53865" y="3535273"/>
            <a:ext cx="4912246" cy="3579466"/>
          </a:xfrm>
          <a:prstGeom prst="rect">
            <a:avLst/>
          </a:prstGeom>
        </p:spPr>
      </p:pic>
      <p:sp>
        <p:nvSpPr>
          <p:cNvPr id="4" name="Rectangle 3">
            <a:extLst>
              <a:ext uri="{FF2B5EF4-FFF2-40B4-BE49-F238E27FC236}">
                <a16:creationId xmlns:a16="http://schemas.microsoft.com/office/drawing/2014/main" id="{00C4FA6F-6646-40F9-84C4-F35604242C0B}"/>
              </a:ext>
            </a:extLst>
          </p:cNvPr>
          <p:cNvSpPr/>
          <p:nvPr/>
        </p:nvSpPr>
        <p:spPr>
          <a:xfrm>
            <a:off x="4794514" y="3813622"/>
            <a:ext cx="4321905" cy="2031325"/>
          </a:xfrm>
          <a:prstGeom prst="rect">
            <a:avLst/>
          </a:prstGeom>
        </p:spPr>
        <p:txBody>
          <a:bodyPr wrap="square">
            <a:spAutoFit/>
          </a:bodyPr>
          <a:lstStyle/>
          <a:p>
            <a:pPr marL="285750" lvl="0" indent="-285750">
              <a:buFont typeface="Arial" panose="020B0604020202020204" pitchFamily="34" charset="0"/>
              <a:buChar char="•"/>
            </a:pPr>
            <a:r>
              <a:rPr lang="en-GB" b="1" i="1" dirty="0"/>
              <a:t>Advise Police.</a:t>
            </a:r>
            <a:r>
              <a:rPr lang="en-GB" dirty="0"/>
              <a:t> Police must be notified of any accident in which people are injured or if the owners of any damaged property cannot be located.</a:t>
            </a:r>
            <a:endParaRPr lang="en-AU" dirty="0"/>
          </a:p>
          <a:p>
            <a:pPr marL="285750" lvl="0" indent="-285750">
              <a:buFont typeface="Arial" panose="020B0604020202020204" pitchFamily="34" charset="0"/>
              <a:buChar char="•"/>
            </a:pPr>
            <a:r>
              <a:rPr lang="en-GB" b="1" i="1" dirty="0"/>
              <a:t>Advise Scheduler </a:t>
            </a:r>
            <a:r>
              <a:rPr lang="en-GB" dirty="0"/>
              <a:t>and obtain instructions for transportation of the damaged unit if required </a:t>
            </a:r>
            <a:endParaRPr lang="en-AU" dirty="0"/>
          </a:p>
        </p:txBody>
      </p:sp>
    </p:spTree>
    <p:extLst>
      <p:ext uri="{BB962C8B-B14F-4D97-AF65-F5344CB8AC3E}">
        <p14:creationId xmlns:p14="http://schemas.microsoft.com/office/powerpoint/2010/main" val="385595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iscip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25" y="3709487"/>
            <a:ext cx="4411113" cy="3313238"/>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3419872" y="35049"/>
            <a:ext cx="5724128" cy="646331"/>
          </a:xfrm>
          <a:prstGeom prst="rect">
            <a:avLst/>
          </a:prstGeom>
          <a:noFill/>
        </p:spPr>
        <p:txBody>
          <a:bodyPr wrap="square" rtlCol="0">
            <a:spAutoFit/>
          </a:bodyPr>
          <a:lstStyle/>
          <a:p>
            <a:pPr algn="r"/>
            <a:r>
              <a:rPr lang="en-AU" sz="3600" b="1" dirty="0">
                <a:solidFill>
                  <a:schemeClr val="accent3">
                    <a:lumMod val="50000"/>
                  </a:schemeClr>
                </a:solidFill>
              </a:rPr>
              <a:t>DISCIPLINARY PROCESS</a:t>
            </a:r>
          </a:p>
        </p:txBody>
      </p:sp>
      <p:sp>
        <p:nvSpPr>
          <p:cNvPr id="2" name="Rectangle 1"/>
          <p:cNvSpPr/>
          <p:nvPr/>
        </p:nvSpPr>
        <p:spPr>
          <a:xfrm>
            <a:off x="19270" y="908720"/>
            <a:ext cx="9144000" cy="1754326"/>
          </a:xfrm>
          <a:prstGeom prst="rect">
            <a:avLst/>
          </a:prstGeom>
        </p:spPr>
        <p:txBody>
          <a:bodyPr wrap="square">
            <a:spAutoFit/>
          </a:bodyPr>
          <a:lstStyle/>
          <a:p>
            <a:r>
              <a:rPr lang="en-GB" dirty="0"/>
              <a:t>Where allegations exist concerning an Employee’s conduct or performance or with reference to vehicle accidents, incidents, breaches of legislation or company policies and procedures </a:t>
            </a:r>
            <a:r>
              <a:rPr lang="en-GB" dirty="0" err="1"/>
              <a:t>etc</a:t>
            </a:r>
            <a:endParaRPr lang="en-AU" dirty="0"/>
          </a:p>
          <a:p>
            <a:r>
              <a:rPr lang="en-US" dirty="0"/>
              <a:t> </a:t>
            </a:r>
            <a:endParaRPr lang="en-AU" dirty="0"/>
          </a:p>
          <a:p>
            <a:r>
              <a:rPr lang="en-US" dirty="0"/>
              <a:t>Management, or a person nominated by Management, shall conduct an investigation to determine what circumstances should be taken into account to determine whether counselling or disciplinary actions should be taken.</a:t>
            </a:r>
            <a:endParaRPr lang="en-AU" dirty="0"/>
          </a:p>
        </p:txBody>
      </p:sp>
      <p:sp>
        <p:nvSpPr>
          <p:cNvPr id="3" name="Rectangle 2"/>
          <p:cNvSpPr/>
          <p:nvPr/>
        </p:nvSpPr>
        <p:spPr>
          <a:xfrm>
            <a:off x="4230188" y="2890386"/>
            <a:ext cx="4806308" cy="3693319"/>
          </a:xfrm>
          <a:prstGeom prst="rect">
            <a:avLst/>
          </a:prstGeom>
        </p:spPr>
        <p:txBody>
          <a:bodyPr wrap="square">
            <a:spAutoFit/>
          </a:bodyPr>
          <a:lstStyle/>
          <a:p>
            <a:r>
              <a:rPr lang="en-US" dirty="0"/>
              <a:t>Employees shall be given a fair opportunity to be heard as part of the investigation process.  If requested by the Employee; they will be given the opportunity to have a witness (from within the company) present at the meetings.  The witness can be at the choice of the employee, within reason. </a:t>
            </a:r>
          </a:p>
          <a:p>
            <a:endParaRPr lang="en-US" dirty="0"/>
          </a:p>
          <a:p>
            <a:r>
              <a:rPr lang="en-US" dirty="0"/>
              <a:t>The disciplinary systems include but is not limited to: </a:t>
            </a:r>
          </a:p>
          <a:p>
            <a:pPr marL="285750" indent="-285750">
              <a:buFont typeface="Arial" panose="020B0604020202020204" pitchFamily="34" charset="0"/>
              <a:buChar char="•"/>
            </a:pPr>
            <a:r>
              <a:rPr lang="en-US" dirty="0"/>
              <a:t>Opportunities for  discussion  about incidents </a:t>
            </a:r>
          </a:p>
          <a:p>
            <a:pPr marL="285750" indent="-285750">
              <a:buFont typeface="Arial" panose="020B0604020202020204" pitchFamily="34" charset="0"/>
              <a:buChar char="•"/>
            </a:pPr>
            <a:r>
              <a:rPr lang="en-US" dirty="0"/>
              <a:t>Verbal and written warnings</a:t>
            </a:r>
          </a:p>
          <a:p>
            <a:pPr marL="285750" indent="-285750">
              <a:buFont typeface="Arial" panose="020B0604020202020204" pitchFamily="34" charset="0"/>
              <a:buChar char="•"/>
            </a:pPr>
            <a:r>
              <a:rPr lang="en-US" dirty="0"/>
              <a:t>Termination of employment </a:t>
            </a:r>
            <a:endParaRPr lang="en-AU" dirty="0"/>
          </a:p>
        </p:txBody>
      </p:sp>
    </p:spTree>
    <p:extLst>
      <p:ext uri="{BB962C8B-B14F-4D97-AF65-F5344CB8AC3E}">
        <p14:creationId xmlns:p14="http://schemas.microsoft.com/office/powerpoint/2010/main" val="4080289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419872" y="35049"/>
            <a:ext cx="5724128" cy="646331"/>
          </a:xfrm>
          <a:prstGeom prst="rect">
            <a:avLst/>
          </a:prstGeom>
          <a:noFill/>
        </p:spPr>
        <p:txBody>
          <a:bodyPr wrap="square" rtlCol="0">
            <a:spAutoFit/>
          </a:bodyPr>
          <a:lstStyle/>
          <a:p>
            <a:pPr algn="r"/>
            <a:r>
              <a:rPr lang="en-AU" sz="3600" b="1" dirty="0">
                <a:solidFill>
                  <a:schemeClr val="accent3">
                    <a:lumMod val="50000"/>
                  </a:schemeClr>
                </a:solidFill>
              </a:rPr>
              <a:t>EMPLOYMENT CONDITIONS</a:t>
            </a:r>
          </a:p>
        </p:txBody>
      </p:sp>
      <p:sp>
        <p:nvSpPr>
          <p:cNvPr id="2" name="Rectangle 1"/>
          <p:cNvSpPr/>
          <p:nvPr/>
        </p:nvSpPr>
        <p:spPr>
          <a:xfrm>
            <a:off x="186901" y="1124744"/>
            <a:ext cx="3881043" cy="2585323"/>
          </a:xfrm>
          <a:prstGeom prst="rect">
            <a:avLst/>
          </a:prstGeom>
        </p:spPr>
        <p:txBody>
          <a:bodyPr wrap="square">
            <a:spAutoFit/>
          </a:bodyPr>
          <a:lstStyle/>
          <a:p>
            <a:pPr algn="just"/>
            <a:r>
              <a:rPr lang="en-GB" b="1" dirty="0">
                <a:solidFill>
                  <a:schemeClr val="accent3">
                    <a:lumMod val="50000"/>
                  </a:schemeClr>
                </a:solidFill>
              </a:rPr>
              <a:t>PROBATION PERIOD</a:t>
            </a:r>
            <a:endParaRPr lang="en-AU" b="1" dirty="0">
              <a:solidFill>
                <a:schemeClr val="accent3">
                  <a:lumMod val="50000"/>
                </a:schemeClr>
              </a:solidFill>
            </a:endParaRPr>
          </a:p>
          <a:p>
            <a:pPr algn="just"/>
            <a:r>
              <a:rPr lang="en-AU" dirty="0"/>
              <a:t> </a:t>
            </a:r>
          </a:p>
          <a:p>
            <a:pPr algn="just"/>
            <a:r>
              <a:rPr lang="en-AU" dirty="0"/>
              <a:t>All new employees will be offered probationary employment for a period up to  three (3) months, at which time their employment will be reviewed. During this period, party for any reason without recrimination may terminate employment.</a:t>
            </a:r>
          </a:p>
        </p:txBody>
      </p:sp>
      <p:sp>
        <p:nvSpPr>
          <p:cNvPr id="3" name="Rectangle 2"/>
          <p:cNvSpPr/>
          <p:nvPr/>
        </p:nvSpPr>
        <p:spPr>
          <a:xfrm>
            <a:off x="4073649" y="1052736"/>
            <a:ext cx="4572000" cy="2585323"/>
          </a:xfrm>
          <a:prstGeom prst="rect">
            <a:avLst/>
          </a:prstGeom>
        </p:spPr>
        <p:txBody>
          <a:bodyPr>
            <a:spAutoFit/>
          </a:bodyPr>
          <a:lstStyle/>
          <a:p>
            <a:pPr algn="just"/>
            <a:r>
              <a:rPr lang="en-GB" b="1" dirty="0">
                <a:solidFill>
                  <a:schemeClr val="accent3">
                    <a:lumMod val="50000"/>
                  </a:schemeClr>
                </a:solidFill>
              </a:rPr>
              <a:t>ABANDONMENT OF EMPLOYMENT</a:t>
            </a:r>
            <a:endParaRPr lang="en-AU" b="1" dirty="0">
              <a:solidFill>
                <a:schemeClr val="accent3">
                  <a:lumMod val="50000"/>
                </a:schemeClr>
              </a:solidFill>
            </a:endParaRPr>
          </a:p>
          <a:p>
            <a:pPr algn="just"/>
            <a:r>
              <a:rPr lang="en-AU" dirty="0"/>
              <a:t> </a:t>
            </a:r>
          </a:p>
          <a:p>
            <a:pPr algn="just"/>
            <a:r>
              <a:rPr lang="en-AU" dirty="0"/>
              <a:t>If you fail to attend work without notifying </a:t>
            </a:r>
            <a:r>
              <a:rPr lang="en-US" dirty="0"/>
              <a:t>5'S Australia Pty Ltd</a:t>
            </a:r>
            <a:r>
              <a:rPr lang="en-AU" dirty="0"/>
              <a:t> of the reasons for your absence and expected duration of the absence, </a:t>
            </a:r>
            <a:r>
              <a:rPr lang="en-US" dirty="0"/>
              <a:t>5'S Australia Pty Ltd</a:t>
            </a:r>
            <a:r>
              <a:rPr lang="en-AU" dirty="0"/>
              <a:t> may treat your absence as a resignation, in which case your employment with </a:t>
            </a:r>
            <a:r>
              <a:rPr lang="en-US" dirty="0"/>
              <a:t>5'S Australia Pty Ltd</a:t>
            </a:r>
            <a:r>
              <a:rPr lang="en-AU" dirty="0"/>
              <a:t> is terminated without notice.</a:t>
            </a:r>
          </a:p>
        </p:txBody>
      </p:sp>
      <p:sp>
        <p:nvSpPr>
          <p:cNvPr id="5" name="Rectangle 4"/>
          <p:cNvSpPr/>
          <p:nvPr/>
        </p:nvSpPr>
        <p:spPr>
          <a:xfrm>
            <a:off x="4073649" y="4365104"/>
            <a:ext cx="4572000" cy="1200329"/>
          </a:xfrm>
          <a:prstGeom prst="rect">
            <a:avLst/>
          </a:prstGeom>
        </p:spPr>
        <p:txBody>
          <a:bodyPr wrap="square">
            <a:spAutoFit/>
          </a:bodyPr>
          <a:lstStyle/>
          <a:p>
            <a:pPr algn="just"/>
            <a:r>
              <a:rPr lang="en-US" dirty="0"/>
              <a:t>5'S Australia Pty Ltd </a:t>
            </a:r>
            <a:r>
              <a:rPr lang="en-GB" dirty="0"/>
              <a:t>may dismiss a staff member at any time by giving to the staff member one week’s notice in writing or paying the driver one week’s salary in lieu of notice.</a:t>
            </a:r>
            <a:endParaRPr lang="en-AU" dirty="0"/>
          </a:p>
        </p:txBody>
      </p:sp>
      <p:pic>
        <p:nvPicPr>
          <p:cNvPr id="5122" name="Picture 2" descr="Image result for prob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020" y="3762350"/>
            <a:ext cx="2833698" cy="2833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42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88158" y="0"/>
            <a:ext cx="3698015" cy="461665"/>
          </a:xfrm>
          <a:prstGeom prst="rect">
            <a:avLst/>
          </a:prstGeom>
          <a:noFill/>
        </p:spPr>
        <p:txBody>
          <a:bodyPr wrap="square" rtlCol="0">
            <a:spAutoFit/>
          </a:bodyPr>
          <a:lstStyle/>
          <a:p>
            <a:pPr algn="r"/>
            <a:r>
              <a:rPr lang="en-AU" sz="2400" b="1" dirty="0">
                <a:solidFill>
                  <a:schemeClr val="accent3">
                    <a:lumMod val="50000"/>
                  </a:schemeClr>
                </a:solidFill>
              </a:rPr>
              <a:t>EMPLOYMENT CONDITIONS</a:t>
            </a:r>
          </a:p>
        </p:txBody>
      </p:sp>
      <p:sp>
        <p:nvSpPr>
          <p:cNvPr id="3" name="Rectangle 2"/>
          <p:cNvSpPr/>
          <p:nvPr/>
        </p:nvSpPr>
        <p:spPr>
          <a:xfrm>
            <a:off x="135470" y="692696"/>
            <a:ext cx="3648624" cy="4339650"/>
          </a:xfrm>
          <a:prstGeom prst="rect">
            <a:avLst/>
          </a:prstGeom>
        </p:spPr>
        <p:txBody>
          <a:bodyPr wrap="square">
            <a:spAutoFit/>
          </a:bodyPr>
          <a:lstStyle/>
          <a:p>
            <a:r>
              <a:rPr lang="en-GB" b="1" dirty="0">
                <a:solidFill>
                  <a:schemeClr val="accent3">
                    <a:lumMod val="50000"/>
                  </a:schemeClr>
                </a:solidFill>
              </a:rPr>
              <a:t>ANNUAL LEAVE</a:t>
            </a:r>
            <a:endParaRPr lang="en-AU" b="1" dirty="0">
              <a:solidFill>
                <a:schemeClr val="accent3">
                  <a:lumMod val="50000"/>
                </a:schemeClr>
              </a:solidFill>
            </a:endParaRPr>
          </a:p>
          <a:p>
            <a:r>
              <a:rPr lang="en-GB" sz="1200" dirty="0"/>
              <a:t> </a:t>
            </a:r>
            <a:endParaRPr lang="en-AU" sz="1200" dirty="0"/>
          </a:p>
          <a:p>
            <a:pPr algn="just"/>
            <a:r>
              <a:rPr lang="en-GB" dirty="0"/>
              <a:t>Annual leave will be granted each year as per your entitlement and Terms and Conditions of Employment. Annual leave must be taken NOT converted into cash.  Full time and part time employees get 4 weeks of annual leave based on their ordinary hours of work. </a:t>
            </a:r>
          </a:p>
          <a:p>
            <a:pPr algn="just"/>
            <a:endParaRPr lang="en-GB" sz="1200" dirty="0"/>
          </a:p>
          <a:p>
            <a:pPr algn="just"/>
            <a:r>
              <a:rPr lang="en-GB" dirty="0"/>
              <a:t>Leave application forms are available from the main office and must be lodged a minimum of 4 weeks prior to the requested commencement date of leave</a:t>
            </a:r>
            <a:endParaRPr lang="en-AU" dirty="0"/>
          </a:p>
        </p:txBody>
      </p:sp>
      <p:sp>
        <p:nvSpPr>
          <p:cNvPr id="5" name="TextBox 4"/>
          <p:cNvSpPr txBox="1"/>
          <p:nvPr/>
        </p:nvSpPr>
        <p:spPr>
          <a:xfrm>
            <a:off x="13832" y="5518973"/>
            <a:ext cx="4254733" cy="923330"/>
          </a:xfrm>
          <a:prstGeom prst="rect">
            <a:avLst/>
          </a:prstGeom>
          <a:noFill/>
        </p:spPr>
        <p:txBody>
          <a:bodyPr wrap="square" rtlCol="0">
            <a:spAutoFit/>
          </a:bodyPr>
          <a:lstStyle/>
          <a:p>
            <a:r>
              <a:rPr lang="en-AU" dirty="0"/>
              <a:t>Other leave entitlements are outlined within your Employee Manual or the award.</a:t>
            </a:r>
          </a:p>
        </p:txBody>
      </p:sp>
      <p:sp>
        <p:nvSpPr>
          <p:cNvPr id="4" name="Rectangle 3">
            <a:extLst>
              <a:ext uri="{FF2B5EF4-FFF2-40B4-BE49-F238E27FC236}">
                <a16:creationId xmlns:a16="http://schemas.microsoft.com/office/drawing/2014/main" id="{9FA9B185-40C4-4776-6684-E1BCD65E3EF0}"/>
              </a:ext>
            </a:extLst>
          </p:cNvPr>
          <p:cNvSpPr/>
          <p:nvPr/>
        </p:nvSpPr>
        <p:spPr>
          <a:xfrm>
            <a:off x="4067944" y="0"/>
            <a:ext cx="4987898" cy="6463308"/>
          </a:xfrm>
          <a:prstGeom prst="rect">
            <a:avLst/>
          </a:prstGeom>
        </p:spPr>
        <p:txBody>
          <a:bodyPr wrap="square">
            <a:spAutoFit/>
          </a:bodyPr>
          <a:lstStyle/>
          <a:p>
            <a:r>
              <a:rPr lang="en-GB" b="1" dirty="0">
                <a:solidFill>
                  <a:schemeClr val="accent3">
                    <a:lumMod val="50000"/>
                  </a:schemeClr>
                </a:solidFill>
              </a:rPr>
              <a:t>TERMINATION OF EMPLOYMENT</a:t>
            </a:r>
          </a:p>
          <a:p>
            <a:endParaRPr lang="en-GB" b="1" dirty="0">
              <a:solidFill>
                <a:schemeClr val="accent1">
                  <a:lumMod val="50000"/>
                </a:schemeClr>
              </a:solidFill>
            </a:endParaRPr>
          </a:p>
          <a:p>
            <a:r>
              <a:rPr lang="en-US" dirty="0"/>
              <a:t>5'S Australia Pty Ltd </a:t>
            </a:r>
            <a:r>
              <a:rPr lang="en-GB" dirty="0"/>
              <a:t>may terminate employment immediately without payment in lieu of notice if the Employee:</a:t>
            </a:r>
            <a:endParaRPr lang="en-AU" dirty="0"/>
          </a:p>
          <a:p>
            <a:pPr marL="285750" lvl="0" indent="-285750">
              <a:buFont typeface="Arial" panose="020B0604020202020204" pitchFamily="34" charset="0"/>
              <a:buChar char="•"/>
            </a:pPr>
            <a:r>
              <a:rPr lang="en-GB" dirty="0"/>
              <a:t>Commits any serious or persistent breach of any of the provisions of this Manual.</a:t>
            </a:r>
            <a:endParaRPr lang="en-AU" dirty="0"/>
          </a:p>
          <a:p>
            <a:pPr marL="285750" lvl="0" indent="-285750">
              <a:buFont typeface="Arial" panose="020B0604020202020204" pitchFamily="34" charset="0"/>
              <a:buChar char="•"/>
            </a:pPr>
            <a:r>
              <a:rPr lang="en-GB" dirty="0"/>
              <a:t>Is found guilty of any grave misconduct or wilful or reckless neglect in the discharge of his duties.</a:t>
            </a:r>
            <a:endParaRPr lang="en-AU" dirty="0"/>
          </a:p>
          <a:p>
            <a:pPr marL="285750" lvl="0" indent="-285750">
              <a:buFont typeface="Arial" panose="020B0604020202020204" pitchFamily="34" charset="0"/>
              <a:buChar char="•"/>
            </a:pPr>
            <a:r>
              <a:rPr lang="en-GB" dirty="0"/>
              <a:t>Becomes bankrupt or makes an arrangement of composition with his creditors.</a:t>
            </a:r>
            <a:endParaRPr lang="en-AU" dirty="0"/>
          </a:p>
          <a:p>
            <a:pPr marL="285750" lvl="0" indent="-285750">
              <a:buFont typeface="Arial" panose="020B0604020202020204" pitchFamily="34" charset="0"/>
              <a:buChar char="•"/>
            </a:pPr>
            <a:r>
              <a:rPr lang="en-GB" dirty="0"/>
              <a:t>Becomes of unsound mind.</a:t>
            </a:r>
            <a:endParaRPr lang="en-AU" dirty="0"/>
          </a:p>
          <a:p>
            <a:pPr marL="285750" lvl="0" indent="-285750">
              <a:buFont typeface="Arial" panose="020B0604020202020204" pitchFamily="34" charset="0"/>
              <a:buChar char="•"/>
            </a:pPr>
            <a:r>
              <a:rPr lang="en-GB" dirty="0"/>
              <a:t>Is convicted of any criminal offence other than an offence, which, in the reasonable opinion of </a:t>
            </a:r>
            <a:r>
              <a:rPr lang="en-US" dirty="0"/>
              <a:t>5'S Australia Pty Ltd</a:t>
            </a:r>
            <a:r>
              <a:rPr lang="en-GB" dirty="0"/>
              <a:t>, does not affect his position or his ability to perform the service.</a:t>
            </a:r>
            <a:endParaRPr lang="en-AU" dirty="0"/>
          </a:p>
          <a:p>
            <a:pPr marL="285750" lvl="0" indent="-285750">
              <a:buFont typeface="Arial" panose="020B0604020202020204" pitchFamily="34" charset="0"/>
              <a:buChar char="•"/>
            </a:pPr>
            <a:r>
              <a:rPr lang="en-GB" dirty="0"/>
              <a:t>Becomes permanently incapacitated because of accident or illness preventing them from performing the services required.</a:t>
            </a:r>
          </a:p>
          <a:p>
            <a:pPr marL="285750" lvl="0" indent="-285750">
              <a:buFont typeface="Arial" panose="020B0604020202020204" pitchFamily="34" charset="0"/>
              <a:buChar char="•"/>
            </a:pPr>
            <a:endParaRPr lang="en-GB" dirty="0"/>
          </a:p>
          <a:p>
            <a:pPr lvl="0"/>
            <a:r>
              <a:rPr lang="en-GB" dirty="0"/>
              <a:t>The Employee Manual includes a Listing of Breaches which may result in termination of employment. </a:t>
            </a:r>
            <a:endParaRPr lang="en-AU" dirty="0"/>
          </a:p>
        </p:txBody>
      </p:sp>
    </p:spTree>
    <p:extLst>
      <p:ext uri="{BB962C8B-B14F-4D97-AF65-F5344CB8AC3E}">
        <p14:creationId xmlns:p14="http://schemas.microsoft.com/office/powerpoint/2010/main" val="613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BEA35-DF6B-4F33-9D3C-87429FA9E7DB}"/>
              </a:ext>
            </a:extLst>
          </p:cNvPr>
          <p:cNvSpPr>
            <a:spLocks noGrp="1"/>
          </p:cNvSpPr>
          <p:nvPr>
            <p:ph type="title"/>
          </p:nvPr>
        </p:nvSpPr>
        <p:spPr>
          <a:xfrm>
            <a:off x="2322885" y="119486"/>
            <a:ext cx="6548527" cy="566525"/>
          </a:xfrm>
        </p:spPr>
        <p:txBody>
          <a:bodyPr>
            <a:noAutofit/>
          </a:bodyPr>
          <a:lstStyle/>
          <a:p>
            <a:pPr algn="r"/>
            <a:r>
              <a:rPr lang="en-US" sz="3200" b="1" dirty="0">
                <a:solidFill>
                  <a:schemeClr val="accent3">
                    <a:lumMod val="50000"/>
                  </a:schemeClr>
                </a:solidFill>
              </a:rPr>
              <a:t>SUN PROTECTION</a:t>
            </a:r>
            <a:endParaRPr lang="en-AU" sz="3200" b="1" dirty="0">
              <a:solidFill>
                <a:schemeClr val="accent3">
                  <a:lumMod val="50000"/>
                </a:schemeClr>
              </a:solidFill>
            </a:endParaRPr>
          </a:p>
        </p:txBody>
      </p:sp>
      <p:sp>
        <p:nvSpPr>
          <p:cNvPr id="3" name="Content Placeholder 2">
            <a:extLst>
              <a:ext uri="{FF2B5EF4-FFF2-40B4-BE49-F238E27FC236}">
                <a16:creationId xmlns:a16="http://schemas.microsoft.com/office/drawing/2014/main" id="{49EEC16B-70D9-4C40-BEF2-BAA037C3F2AE}"/>
              </a:ext>
            </a:extLst>
          </p:cNvPr>
          <p:cNvSpPr>
            <a:spLocks noGrp="1"/>
          </p:cNvSpPr>
          <p:nvPr>
            <p:ph idx="1"/>
          </p:nvPr>
        </p:nvSpPr>
        <p:spPr>
          <a:xfrm>
            <a:off x="169572" y="736812"/>
            <a:ext cx="8803583" cy="3168352"/>
          </a:xfrm>
        </p:spPr>
        <p:txBody>
          <a:bodyPr>
            <a:normAutofit/>
          </a:bodyPr>
          <a:lstStyle/>
          <a:p>
            <a:pPr marL="0" indent="0">
              <a:buNone/>
            </a:pPr>
            <a:r>
              <a:rPr lang="en-AU" sz="1800" dirty="0">
                <a:latin typeface="+mn-lt"/>
              </a:rPr>
              <a:t>During the day you may spend time working outdoors, often when ultraviolet radiation or “UV” is at its peak. Skin cancer is primarily caused by sunlight exposure and sunburn.  While both indoor and outdoor workers can suffer overexposure to the sun, outdoor workers have a much higher risk of developing the disease given the nature of their work. To reduce the risk of UV exposure and sun damage </a:t>
            </a:r>
            <a:r>
              <a:rPr lang="en-US" sz="1800" dirty="0">
                <a:latin typeface="+mn-lt"/>
              </a:rPr>
              <a:t>5'S Australia Pty Ltd</a:t>
            </a:r>
            <a:r>
              <a:rPr lang="en-AU" sz="1800" dirty="0">
                <a:latin typeface="+mn-lt"/>
              </a:rPr>
              <a:t>encourages the use of: </a:t>
            </a:r>
          </a:p>
          <a:p>
            <a:r>
              <a:rPr lang="en-AU" sz="1800" dirty="0">
                <a:latin typeface="+mn-lt"/>
              </a:rPr>
              <a:t>Sunscreen lotions</a:t>
            </a:r>
          </a:p>
          <a:p>
            <a:r>
              <a:rPr lang="en-AU" sz="1800" dirty="0">
                <a:latin typeface="+mn-lt"/>
              </a:rPr>
              <a:t>Clothing and equipment like sunglasses and, </a:t>
            </a:r>
          </a:p>
          <a:p>
            <a:r>
              <a:rPr lang="en-AU" sz="1800" dirty="0">
                <a:latin typeface="+mn-lt"/>
              </a:rPr>
              <a:t>Hats, preferably wide brimmed</a:t>
            </a:r>
          </a:p>
        </p:txBody>
      </p:sp>
      <p:sp>
        <p:nvSpPr>
          <p:cNvPr id="4" name="Rectangle 3">
            <a:extLst>
              <a:ext uri="{FF2B5EF4-FFF2-40B4-BE49-F238E27FC236}">
                <a16:creationId xmlns:a16="http://schemas.microsoft.com/office/drawing/2014/main" id="{12E34B30-48FA-4AFD-AB98-3432733E9D4D}"/>
              </a:ext>
            </a:extLst>
          </p:cNvPr>
          <p:cNvSpPr/>
          <p:nvPr/>
        </p:nvSpPr>
        <p:spPr>
          <a:xfrm>
            <a:off x="169572" y="3645024"/>
            <a:ext cx="4464496" cy="2862322"/>
          </a:xfrm>
          <a:prstGeom prst="rect">
            <a:avLst/>
          </a:prstGeom>
        </p:spPr>
        <p:txBody>
          <a:bodyPr wrap="square">
            <a:spAutoFit/>
          </a:bodyPr>
          <a:lstStyle/>
          <a:p>
            <a:pPr algn="just">
              <a:spcAft>
                <a:spcPts val="0"/>
              </a:spcAft>
            </a:pPr>
            <a:r>
              <a:rPr lang="en-AU" b="1" dirty="0">
                <a:solidFill>
                  <a:schemeClr val="accent3">
                    <a:lumMod val="50000"/>
                  </a:schemeClr>
                </a:solidFill>
                <a:latin typeface="Calibri" panose="020F0502020204030204" pitchFamily="34" charset="0"/>
                <a:ea typeface="Times New Roman" panose="02020603050405020304" pitchFamily="18" charset="0"/>
                <a:cs typeface="Times New Roman" panose="02020603050405020304" pitchFamily="18" charset="0"/>
              </a:rPr>
              <a:t>SITE /DEPOT PARKING</a:t>
            </a:r>
          </a:p>
          <a:p>
            <a:pPr algn="just">
              <a:spcAft>
                <a:spcPts val="0"/>
              </a:spcAft>
            </a:pPr>
            <a:endParaRPr lang="en-AU"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5'S Australia Pty Ltd </a:t>
            </a:r>
            <a:r>
              <a:rPr lang="en-AU" dirty="0">
                <a:latin typeface="Calibri" panose="020F0502020204030204" pitchFamily="34" charset="0"/>
                <a:ea typeface="Times New Roman" panose="02020603050405020304" pitchFamily="18" charset="0"/>
                <a:cs typeface="Times New Roman" panose="02020603050405020304" pitchFamily="18" charset="0"/>
              </a:rPr>
              <a:t>provides facilities for the parking of employee cars in each depot. Please use the designated area as advised by your Scheduler or Manager.</a:t>
            </a:r>
          </a:p>
          <a:p>
            <a:pPr algn="just">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 </a:t>
            </a:r>
          </a:p>
          <a:p>
            <a:pPr algn="just">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5'S Australia Pty Ltd </a:t>
            </a:r>
            <a:r>
              <a:rPr lang="en-AU" dirty="0">
                <a:latin typeface="Calibri" panose="020F0502020204030204" pitchFamily="34" charset="0"/>
                <a:ea typeface="Times New Roman" panose="02020603050405020304" pitchFamily="18" charset="0"/>
                <a:cs typeface="Times New Roman" panose="02020603050405020304" pitchFamily="18" charset="0"/>
              </a:rPr>
              <a:t>does not take responsibility for any damage or theft from vehicles.</a:t>
            </a:r>
          </a:p>
        </p:txBody>
      </p:sp>
      <p:sp>
        <p:nvSpPr>
          <p:cNvPr id="6" name="Content Placeholder 2">
            <a:extLst>
              <a:ext uri="{FF2B5EF4-FFF2-40B4-BE49-F238E27FC236}">
                <a16:creationId xmlns:a16="http://schemas.microsoft.com/office/drawing/2014/main" id="{40E90EB0-C798-44FE-8B07-95ACFE17E36E}"/>
              </a:ext>
            </a:extLst>
          </p:cNvPr>
          <p:cNvSpPr txBox="1">
            <a:spLocks/>
          </p:cNvSpPr>
          <p:nvPr/>
        </p:nvSpPr>
        <p:spPr>
          <a:xfrm>
            <a:off x="4805265" y="3634882"/>
            <a:ext cx="4320480" cy="26642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chemeClr val="accent3">
                    <a:lumMod val="50000"/>
                  </a:schemeClr>
                </a:solidFill>
              </a:rPr>
              <a:t>PERSONAL CHANGES </a:t>
            </a:r>
          </a:p>
          <a:p>
            <a:pPr marL="0" indent="0">
              <a:buFont typeface="Arial" panose="020B0604020202020204" pitchFamily="34" charset="0"/>
              <a:buNone/>
            </a:pPr>
            <a:r>
              <a:rPr lang="en-US" sz="1800" dirty="0"/>
              <a:t>If you make any changes in your personal life, please consider if 5'S Australia Pty Ltd may need to know. These changes may include: </a:t>
            </a:r>
          </a:p>
          <a:p>
            <a:r>
              <a:rPr lang="en-US" sz="1800" dirty="0"/>
              <a:t>Changes of living or postal address,</a:t>
            </a:r>
          </a:p>
          <a:p>
            <a:r>
              <a:rPr lang="en-US" sz="1800" dirty="0"/>
              <a:t>Next of Kin Changes, </a:t>
            </a:r>
          </a:p>
          <a:p>
            <a:r>
              <a:rPr lang="en-US" sz="1800" dirty="0"/>
              <a:t>Emergency contact details</a:t>
            </a:r>
          </a:p>
          <a:p>
            <a:r>
              <a:rPr lang="en-US" sz="1800" dirty="0"/>
              <a:t>Banking details for wages </a:t>
            </a:r>
            <a:r>
              <a:rPr lang="en-US" sz="1800" dirty="0" err="1"/>
              <a:t>etc</a:t>
            </a:r>
            <a:r>
              <a:rPr lang="en-US" sz="1800" dirty="0"/>
              <a:t> </a:t>
            </a:r>
          </a:p>
        </p:txBody>
      </p:sp>
    </p:spTree>
    <p:extLst>
      <p:ext uri="{BB962C8B-B14F-4D97-AF65-F5344CB8AC3E}">
        <p14:creationId xmlns:p14="http://schemas.microsoft.com/office/powerpoint/2010/main" val="300954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4318068" cy="5709255"/>
          </a:xfrm>
          <a:prstGeom prst="rect">
            <a:avLst/>
          </a:prstGeom>
        </p:spPr>
        <p:txBody>
          <a:bodyPr wrap="square">
            <a:spAutoFit/>
          </a:bodyPr>
          <a:lstStyle/>
          <a:p>
            <a:pPr algn="ctr"/>
            <a:r>
              <a:rPr lang="en-AU" sz="2800" b="1" dirty="0">
                <a:solidFill>
                  <a:schemeClr val="accent3">
                    <a:lumMod val="50000"/>
                  </a:schemeClr>
                </a:solidFill>
              </a:rPr>
              <a:t>SMOKING</a:t>
            </a:r>
          </a:p>
          <a:p>
            <a:pPr algn="just"/>
            <a:endParaRPr lang="en-AU" sz="1100" dirty="0"/>
          </a:p>
          <a:p>
            <a:pPr algn="just"/>
            <a:r>
              <a:rPr lang="en-AU" dirty="0"/>
              <a:t>In accordance with community health standards Non-Smoking areas at </a:t>
            </a:r>
            <a:r>
              <a:rPr lang="en-US" dirty="0"/>
              <a:t>5'S Australia Pty Ltd </a:t>
            </a:r>
            <a:r>
              <a:rPr lang="en-AU" dirty="0"/>
              <a:t>locations are defined and must be adhered to. </a:t>
            </a:r>
          </a:p>
          <a:p>
            <a:pPr algn="just"/>
            <a:r>
              <a:rPr lang="en-AU" sz="1200" dirty="0"/>
              <a:t> </a:t>
            </a:r>
          </a:p>
          <a:p>
            <a:pPr algn="just"/>
            <a:r>
              <a:rPr lang="en-AU" dirty="0"/>
              <a:t>Smoking is forbidden within buildings, offices and shared company vehicles.  This rule applies to all </a:t>
            </a:r>
            <a:r>
              <a:rPr lang="en-US" dirty="0"/>
              <a:t>5'S Australia Pty Ltd </a:t>
            </a:r>
            <a:r>
              <a:rPr lang="en-AU" dirty="0"/>
              <a:t>employees, sub-contractors and visitors to sites. </a:t>
            </a:r>
          </a:p>
          <a:p>
            <a:pPr algn="just"/>
            <a:endParaRPr lang="en-AU" sz="1100" dirty="0"/>
          </a:p>
          <a:p>
            <a:pPr algn="just"/>
            <a:r>
              <a:rPr lang="en-AU" dirty="0"/>
              <a:t>Staff are to abide by all Customer Smoking rules and restrictions. </a:t>
            </a:r>
          </a:p>
          <a:p>
            <a:pPr algn="just"/>
            <a:endParaRPr lang="en-AU" sz="1100" dirty="0"/>
          </a:p>
          <a:p>
            <a:pPr algn="just"/>
            <a:r>
              <a:rPr lang="en-AU" dirty="0"/>
              <a:t>These rules also relate to e-cigarettes or forms of e-cigarettes</a:t>
            </a:r>
          </a:p>
          <a:p>
            <a:pPr algn="just"/>
            <a:endParaRPr lang="en-AU" dirty="0"/>
          </a:p>
          <a:p>
            <a:pPr algn="just"/>
            <a:r>
              <a:rPr lang="en-AU" dirty="0"/>
              <a:t>Drivers should NOT smoke on farm or loading and unloading sites. </a:t>
            </a:r>
          </a:p>
        </p:txBody>
      </p:sp>
      <p:sp>
        <p:nvSpPr>
          <p:cNvPr id="3" name="TextBox 2">
            <a:extLst>
              <a:ext uri="{FF2B5EF4-FFF2-40B4-BE49-F238E27FC236}">
                <a16:creationId xmlns:a16="http://schemas.microsoft.com/office/drawing/2014/main" id="{8B0CFA32-97A4-3B16-82A4-0EA113BD920E}"/>
              </a:ext>
            </a:extLst>
          </p:cNvPr>
          <p:cNvSpPr txBox="1"/>
          <p:nvPr/>
        </p:nvSpPr>
        <p:spPr>
          <a:xfrm>
            <a:off x="4822703" y="404664"/>
            <a:ext cx="4141785" cy="1661993"/>
          </a:xfrm>
          <a:prstGeom prst="rect">
            <a:avLst/>
          </a:prstGeom>
          <a:noFill/>
        </p:spPr>
        <p:txBody>
          <a:bodyPr wrap="square" rtlCol="0">
            <a:spAutoFit/>
          </a:bodyPr>
          <a:lstStyle/>
          <a:p>
            <a:r>
              <a:rPr lang="en-US" b="1" dirty="0">
                <a:solidFill>
                  <a:schemeClr val="accent3">
                    <a:lumMod val="50000"/>
                  </a:schemeClr>
                </a:solidFill>
              </a:rPr>
              <a:t>OTHER PERSONS TRUCKS</a:t>
            </a:r>
          </a:p>
          <a:p>
            <a:endParaRPr lang="en-US" sz="1100" b="1" dirty="0">
              <a:solidFill>
                <a:schemeClr val="accent3">
                  <a:lumMod val="50000"/>
                </a:schemeClr>
              </a:solidFill>
            </a:endParaRPr>
          </a:p>
          <a:p>
            <a:r>
              <a:rPr lang="en-US" dirty="0"/>
              <a:t>If you wish to operate your own or someone else's truck, you must notify the Scheduler as this will affect your work and rest hours. </a:t>
            </a:r>
            <a:endParaRPr lang="en-AU" dirty="0"/>
          </a:p>
        </p:txBody>
      </p:sp>
      <p:sp>
        <p:nvSpPr>
          <p:cNvPr id="4" name="Content Placeholder 2">
            <a:extLst>
              <a:ext uri="{FF2B5EF4-FFF2-40B4-BE49-F238E27FC236}">
                <a16:creationId xmlns:a16="http://schemas.microsoft.com/office/drawing/2014/main" id="{5F2D378D-C33B-4DA8-90F7-9B2F7288D99B}"/>
              </a:ext>
            </a:extLst>
          </p:cNvPr>
          <p:cNvSpPr txBox="1">
            <a:spLocks/>
          </p:cNvSpPr>
          <p:nvPr/>
        </p:nvSpPr>
        <p:spPr>
          <a:xfrm>
            <a:off x="4822703" y="2348881"/>
            <a:ext cx="3888432" cy="2160240"/>
          </a:xfrm>
          <a:prstGeom prst="rect">
            <a:avLst/>
          </a:prstGeom>
        </p:spPr>
        <p:txBody>
          <a:bodyPr vert="horz" lIns="91440" tIns="45720" rIns="91440" bIns="45720" rtlCol="0">
            <a:normAutofit/>
          </a:bodyPr>
          <a:lstStyle>
            <a:lvl1pPr marL="228590" indent="-228590" algn="l" defTabSz="914364"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772" indent="-228590" algn="l" defTabSz="914364"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2954" indent="-228590" algn="l" defTabSz="914364"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136"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317"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499"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4"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chemeClr val="accent3">
                    <a:lumMod val="50000"/>
                  </a:schemeClr>
                </a:solidFill>
                <a:latin typeface="+mn-lt"/>
              </a:rPr>
              <a:t>CONFIDENTIALITY </a:t>
            </a:r>
          </a:p>
          <a:p>
            <a:pPr marL="0" indent="0">
              <a:buNone/>
            </a:pPr>
            <a:r>
              <a:rPr lang="en-AU" sz="1800" dirty="0">
                <a:latin typeface="+mn-lt"/>
              </a:rPr>
              <a:t>Company business is confidential, and employees are not to discuss company business with any person. Failure to comply with this condition may lead to dismissal after an appropriate investigation. </a:t>
            </a:r>
          </a:p>
        </p:txBody>
      </p:sp>
    </p:spTree>
    <p:extLst>
      <p:ext uri="{BB962C8B-B14F-4D97-AF65-F5344CB8AC3E}">
        <p14:creationId xmlns:p14="http://schemas.microsoft.com/office/powerpoint/2010/main" val="288311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2123728" y="35049"/>
            <a:ext cx="7020272" cy="584775"/>
          </a:xfrm>
          <a:prstGeom prst="rect">
            <a:avLst/>
          </a:prstGeom>
          <a:noFill/>
        </p:spPr>
        <p:txBody>
          <a:bodyPr wrap="square" rtlCol="0">
            <a:spAutoFit/>
          </a:bodyPr>
          <a:lstStyle/>
          <a:p>
            <a:pPr algn="r"/>
            <a:r>
              <a:rPr lang="en-AU" sz="3200" b="1" dirty="0">
                <a:solidFill>
                  <a:schemeClr val="accent3">
                    <a:lumMod val="50000"/>
                  </a:schemeClr>
                </a:solidFill>
              </a:rPr>
              <a:t>PERSONAL PROTECTIVE EQUIPMENT</a:t>
            </a:r>
          </a:p>
        </p:txBody>
      </p:sp>
      <p:sp>
        <p:nvSpPr>
          <p:cNvPr id="2" name="Rectangle 1"/>
          <p:cNvSpPr/>
          <p:nvPr/>
        </p:nvSpPr>
        <p:spPr>
          <a:xfrm>
            <a:off x="35496" y="1340768"/>
            <a:ext cx="5040560" cy="3416320"/>
          </a:xfrm>
          <a:prstGeom prst="rect">
            <a:avLst/>
          </a:prstGeom>
        </p:spPr>
        <p:txBody>
          <a:bodyPr wrap="square">
            <a:spAutoFit/>
          </a:bodyPr>
          <a:lstStyle/>
          <a:p>
            <a:r>
              <a:rPr lang="en-US" dirty="0"/>
              <a:t>Personal Protective Equipment (PPE) including </a:t>
            </a:r>
            <a:r>
              <a:rPr lang="en-GB" dirty="0"/>
              <a:t>Protective clothing and safety footwear, must be available to each employee and must be correctly worn and used at work as a matter of safety. It is expected that this uniform is clean in appearance and is regularly washed. </a:t>
            </a:r>
          </a:p>
          <a:p>
            <a:r>
              <a:rPr lang="en-GB" dirty="0">
                <a:highlight>
                  <a:srgbClr val="FFFF00"/>
                </a:highlight>
              </a:rPr>
              <a:t> </a:t>
            </a:r>
            <a:endParaRPr lang="en-AU" dirty="0">
              <a:highlight>
                <a:srgbClr val="FFFF00"/>
              </a:highlight>
            </a:endParaRPr>
          </a:p>
          <a:p>
            <a:r>
              <a:rPr lang="en-GB" dirty="0"/>
              <a:t>The following minimum PPE is required to be retained by each heavy vehicle driver: </a:t>
            </a:r>
            <a:endParaRPr lang="en-AU" dirty="0"/>
          </a:p>
          <a:p>
            <a:pPr marL="285750" lvl="0" indent="-285750">
              <a:buClr>
                <a:schemeClr val="tx1"/>
              </a:buClr>
              <a:buFont typeface="Wingdings" panose="05000000000000000000" pitchFamily="2" charset="2"/>
              <a:buChar char="ü"/>
            </a:pPr>
            <a:r>
              <a:rPr lang="en-GB" dirty="0"/>
              <a:t>Hi Visibility Clothing</a:t>
            </a:r>
            <a:endParaRPr lang="en-AU" dirty="0"/>
          </a:p>
          <a:p>
            <a:pPr marL="285750" lvl="0" indent="-285750">
              <a:buClr>
                <a:schemeClr val="tx1"/>
              </a:buClr>
              <a:buFont typeface="Wingdings" panose="05000000000000000000" pitchFamily="2" charset="2"/>
              <a:buChar char="ü"/>
            </a:pPr>
            <a:r>
              <a:rPr lang="en-GB" dirty="0"/>
              <a:t>Safety Boots or shoes </a:t>
            </a:r>
          </a:p>
          <a:p>
            <a:pPr marL="285750" lvl="0" indent="-285750">
              <a:buClr>
                <a:schemeClr val="tx1"/>
              </a:buClr>
              <a:buFont typeface="Wingdings" panose="05000000000000000000" pitchFamily="2" charset="2"/>
              <a:buChar char="ü"/>
            </a:pPr>
            <a:r>
              <a:rPr lang="en-GB" dirty="0"/>
              <a:t>Hard Hat may be required</a:t>
            </a:r>
          </a:p>
        </p:txBody>
      </p:sp>
      <p:pic>
        <p:nvPicPr>
          <p:cNvPr id="1026" name="Picture 2" descr="Image result for MAN in safety v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254" y="1009078"/>
            <a:ext cx="4286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3B55CA-F2D4-4A42-963C-C9108451278A}"/>
              </a:ext>
            </a:extLst>
          </p:cNvPr>
          <p:cNvSpPr txBox="1"/>
          <p:nvPr/>
        </p:nvSpPr>
        <p:spPr>
          <a:xfrm>
            <a:off x="0" y="5295328"/>
            <a:ext cx="8892480" cy="646331"/>
          </a:xfrm>
          <a:prstGeom prst="rect">
            <a:avLst/>
          </a:prstGeom>
          <a:noFill/>
        </p:spPr>
        <p:txBody>
          <a:bodyPr wrap="square" rtlCol="0">
            <a:spAutoFit/>
          </a:bodyPr>
          <a:lstStyle/>
          <a:p>
            <a:r>
              <a:rPr lang="en-AU" dirty="0"/>
              <a:t>Other PPE may be required for particular work including Hearing protection, gloves or eye protection.  If other PPE is required Supervisors will make driver aware.  </a:t>
            </a:r>
          </a:p>
        </p:txBody>
      </p:sp>
    </p:spTree>
    <p:extLst>
      <p:ext uri="{BB962C8B-B14F-4D97-AF65-F5344CB8AC3E}">
        <p14:creationId xmlns:p14="http://schemas.microsoft.com/office/powerpoint/2010/main" val="424279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972491" y="0"/>
            <a:ext cx="7164288" cy="646331"/>
          </a:xfrm>
          <a:prstGeom prst="rect">
            <a:avLst/>
          </a:prstGeom>
          <a:noFill/>
        </p:spPr>
        <p:txBody>
          <a:bodyPr wrap="square" rtlCol="0">
            <a:spAutoFit/>
          </a:bodyPr>
          <a:lstStyle/>
          <a:p>
            <a:pPr algn="r"/>
            <a:r>
              <a:rPr lang="en-AU" sz="3600" b="1" dirty="0">
                <a:solidFill>
                  <a:schemeClr val="accent3">
                    <a:lumMod val="50000"/>
                  </a:schemeClr>
                </a:solidFill>
              </a:rPr>
              <a:t>WORK, HEALTH &amp; SAFETY POLICY </a:t>
            </a:r>
          </a:p>
        </p:txBody>
      </p:sp>
      <p:sp>
        <p:nvSpPr>
          <p:cNvPr id="6" name="Rectangle 5"/>
          <p:cNvSpPr/>
          <p:nvPr/>
        </p:nvSpPr>
        <p:spPr>
          <a:xfrm>
            <a:off x="143169" y="970568"/>
            <a:ext cx="9054023" cy="923330"/>
          </a:xfrm>
          <a:prstGeom prst="rect">
            <a:avLst/>
          </a:prstGeom>
        </p:spPr>
        <p:txBody>
          <a:bodyPr wrap="square">
            <a:spAutoFit/>
          </a:bodyPr>
          <a:lstStyle/>
          <a:p>
            <a:r>
              <a:rPr lang="en-GB" dirty="0"/>
              <a:t> </a:t>
            </a:r>
            <a:r>
              <a:rPr lang="en-GB" b="1" i="1" dirty="0">
                <a:solidFill>
                  <a:schemeClr val="accent3">
                    <a:lumMod val="50000"/>
                  </a:schemeClr>
                </a:solidFill>
              </a:rPr>
              <a:t>STATEMENT OF INTENT</a:t>
            </a:r>
            <a:r>
              <a:rPr lang="en-GB" dirty="0">
                <a:solidFill>
                  <a:schemeClr val="accent3">
                    <a:lumMod val="50000"/>
                  </a:schemeClr>
                </a:solidFill>
              </a:rPr>
              <a:t>  </a:t>
            </a:r>
            <a:r>
              <a:rPr lang="en-AU" dirty="0"/>
              <a:t>The Health and Safety Policy of 5'S Australia Pty Ltd is to protect employees and others at our workplace from work caused injury and ill health and comply with all relevant safety legislation. </a:t>
            </a:r>
          </a:p>
        </p:txBody>
      </p:sp>
      <p:sp>
        <p:nvSpPr>
          <p:cNvPr id="2" name="Rectangle 1"/>
          <p:cNvSpPr/>
          <p:nvPr/>
        </p:nvSpPr>
        <p:spPr>
          <a:xfrm>
            <a:off x="114974" y="1893898"/>
            <a:ext cx="8777506" cy="4801314"/>
          </a:xfrm>
          <a:prstGeom prst="rect">
            <a:avLst/>
          </a:prstGeom>
        </p:spPr>
        <p:txBody>
          <a:bodyPr wrap="square">
            <a:spAutoFit/>
          </a:bodyPr>
          <a:lstStyle/>
          <a:p>
            <a:r>
              <a:rPr lang="en-GB" b="1" i="1" dirty="0">
                <a:solidFill>
                  <a:schemeClr val="accent3">
                    <a:lumMod val="50000"/>
                  </a:schemeClr>
                </a:solidFill>
              </a:rPr>
              <a:t>OBJECTIVES </a:t>
            </a:r>
            <a:r>
              <a:rPr lang="en-US" dirty="0"/>
              <a:t>5'S Australia Pty Ltd</a:t>
            </a:r>
            <a:r>
              <a:rPr lang="en-AU" dirty="0"/>
              <a:t>’s objectives in the fulfilment of their OHS policy are: </a:t>
            </a:r>
          </a:p>
          <a:p>
            <a:pPr marL="285750" lvl="0" indent="-285750">
              <a:buFont typeface="Wingdings" panose="05000000000000000000" pitchFamily="2" charset="2"/>
              <a:buChar char="ü"/>
            </a:pPr>
            <a:r>
              <a:rPr lang="en-AU" dirty="0"/>
              <a:t>to promote a provocative approach to health and safety and encourage personnel to participate in the development of our company’s occupational health &amp; safety programs;</a:t>
            </a:r>
          </a:p>
          <a:p>
            <a:pPr marL="285750" lvl="0" indent="-285750">
              <a:buFont typeface="Wingdings" panose="05000000000000000000" pitchFamily="2" charset="2"/>
              <a:buChar char="ü"/>
            </a:pPr>
            <a:r>
              <a:rPr lang="en-AU" dirty="0"/>
              <a:t>to comply with the spirit and intent of all relevant legislation, Advisory Standards and Industry Standards and make adequate provision of resources to meet these requirements;</a:t>
            </a:r>
          </a:p>
          <a:p>
            <a:pPr marL="285750" lvl="0" indent="-285750">
              <a:buFont typeface="Wingdings" panose="05000000000000000000" pitchFamily="2" charset="2"/>
              <a:buChar char="ü"/>
            </a:pPr>
            <a:r>
              <a:rPr lang="en-AU" dirty="0"/>
              <a:t>to provide adequate levels of health care and rehabilitation for all personnel;</a:t>
            </a:r>
          </a:p>
          <a:p>
            <a:pPr marL="285750" lvl="0" indent="-285750">
              <a:buFont typeface="Wingdings" panose="05000000000000000000" pitchFamily="2" charset="2"/>
              <a:buChar char="ü"/>
            </a:pPr>
            <a:r>
              <a:rPr lang="en-AU" dirty="0"/>
              <a:t>to share occupational health and safety experience with all personnel and relevant external organisations and suppliers; and</a:t>
            </a:r>
          </a:p>
          <a:p>
            <a:pPr marL="285750" indent="-285750">
              <a:buFont typeface="Wingdings" panose="05000000000000000000" pitchFamily="2" charset="2"/>
              <a:buChar char="ü"/>
            </a:pPr>
            <a:r>
              <a:rPr lang="en-AU" dirty="0"/>
              <a:t>that our contractors and third parties clearly understand and adhere to our occupational health and safety policy standards, and where necessary, assist in achieving this</a:t>
            </a:r>
          </a:p>
          <a:p>
            <a:pPr marL="285750" lvl="0" indent="-285750">
              <a:buFont typeface="Wingdings" panose="05000000000000000000" pitchFamily="2" charset="2"/>
              <a:buChar char="ü"/>
            </a:pPr>
            <a:r>
              <a:rPr lang="en-AU" dirty="0"/>
              <a:t>to promote a provocative approach to health and safety and encourage personnel to participate in the development of our company’s occupational health &amp; safety programs;</a:t>
            </a:r>
          </a:p>
          <a:p>
            <a:pPr marL="285750" lvl="0" indent="-285750">
              <a:buFont typeface="Wingdings" panose="05000000000000000000" pitchFamily="2" charset="2"/>
              <a:buChar char="ü"/>
            </a:pPr>
            <a:r>
              <a:rPr lang="en-AU" dirty="0"/>
              <a:t>to comply with the spirit and intent of all relevant legislation, Advisory Standards and Industry Standards and make adequate provision of resources to meet these requirements;</a:t>
            </a:r>
          </a:p>
          <a:p>
            <a:endParaRPr lang="en-AU" dirty="0"/>
          </a:p>
        </p:txBody>
      </p:sp>
    </p:spTree>
    <p:extLst>
      <p:ext uri="{BB962C8B-B14F-4D97-AF65-F5344CB8AC3E}">
        <p14:creationId xmlns:p14="http://schemas.microsoft.com/office/powerpoint/2010/main" val="1279278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9630"/>
            <a:ext cx="9252520" cy="5339923"/>
          </a:xfrm>
          <a:prstGeom prst="rect">
            <a:avLst/>
          </a:prstGeom>
        </p:spPr>
        <p:txBody>
          <a:bodyPr wrap="square">
            <a:spAutoFit/>
          </a:bodyPr>
          <a:lstStyle/>
          <a:p>
            <a:r>
              <a:rPr lang="en-AU" dirty="0"/>
              <a:t> </a:t>
            </a:r>
            <a:r>
              <a:rPr lang="en-GB" dirty="0"/>
              <a:t>Personal appearance and dress is a matter of common sense and personal taste. Important guidelines in determining the appropriate dress and appearance are:</a:t>
            </a:r>
            <a:endParaRPr lang="en-AU" dirty="0"/>
          </a:p>
          <a:p>
            <a:pPr marL="285750" lvl="0" indent="-285750">
              <a:buFont typeface="Arial" panose="020B0604020202020204" pitchFamily="34" charset="0"/>
              <a:buChar char="•"/>
            </a:pPr>
            <a:r>
              <a:rPr lang="en-GB" dirty="0"/>
              <a:t>The work being done</a:t>
            </a:r>
            <a:endParaRPr lang="en-AU" dirty="0"/>
          </a:p>
          <a:p>
            <a:pPr marL="285750" lvl="0" indent="-285750">
              <a:buFont typeface="Arial" panose="020B0604020202020204" pitchFamily="34" charset="0"/>
              <a:buChar char="•"/>
            </a:pPr>
            <a:r>
              <a:rPr lang="en-GB" dirty="0"/>
              <a:t>The public with whom you are dealing</a:t>
            </a:r>
            <a:endParaRPr lang="en-AU" dirty="0"/>
          </a:p>
          <a:p>
            <a:pPr marL="285750" lvl="0" indent="-285750">
              <a:buFont typeface="Arial" panose="020B0604020202020204" pitchFamily="34" charset="0"/>
              <a:buChar char="•"/>
            </a:pPr>
            <a:r>
              <a:rPr lang="en-GB" dirty="0"/>
              <a:t>General standards of neatness, tidiness, cleanliness and safety.</a:t>
            </a:r>
          </a:p>
          <a:p>
            <a:pPr marL="285750" lvl="0" indent="-285750">
              <a:buFont typeface="Arial" panose="020B0604020202020204" pitchFamily="34" charset="0"/>
              <a:buChar char="•"/>
            </a:pPr>
            <a:endParaRPr lang="en-GB" sz="1100" dirty="0"/>
          </a:p>
          <a:p>
            <a:pPr lvl="0" algn="ctr"/>
            <a:r>
              <a:rPr lang="en-GB" sz="2400" b="1" i="1" dirty="0">
                <a:solidFill>
                  <a:srgbClr val="FF0000"/>
                </a:solidFill>
              </a:rPr>
              <a:t>Thongs are </a:t>
            </a:r>
            <a:r>
              <a:rPr lang="en-AU" sz="2400" b="1" i="1" dirty="0">
                <a:solidFill>
                  <a:srgbClr val="FF0000"/>
                </a:solidFill>
              </a:rPr>
              <a:t>banned from all worksites</a:t>
            </a:r>
          </a:p>
          <a:p>
            <a:r>
              <a:rPr lang="en-GB" dirty="0"/>
              <a:t> </a:t>
            </a:r>
            <a:endParaRPr lang="en-AU" dirty="0"/>
          </a:p>
          <a:p>
            <a:r>
              <a:rPr lang="en-AU" dirty="0"/>
              <a:t>Employees must be neatly presented at all times. Where uniforms have been issued they are to be worn whilst at the work site or whilst operating a heavy vehicle.</a:t>
            </a:r>
          </a:p>
          <a:p>
            <a:r>
              <a:rPr lang="en-AU" dirty="0"/>
              <a:t>  </a:t>
            </a:r>
          </a:p>
          <a:p>
            <a:r>
              <a:rPr lang="en-AU" dirty="0"/>
              <a:t>Suitable safety shoes or boots are to be worn at all times whilst working on or around any vehicle, or whilst performing any loading or unloading duties. </a:t>
            </a:r>
          </a:p>
          <a:p>
            <a:endParaRPr lang="en-AU" dirty="0"/>
          </a:p>
          <a:p>
            <a:r>
              <a:rPr lang="en-AU" dirty="0"/>
              <a:t>Specific site or customer requirements may require the wearing of additional personal protective equipment (e.g. safety vests, overalls, hard hats, safety glasses etc.) </a:t>
            </a:r>
          </a:p>
          <a:p>
            <a:endParaRPr lang="en-AU" dirty="0"/>
          </a:p>
          <a:p>
            <a:r>
              <a:rPr lang="en-AU" dirty="0"/>
              <a:t>Employees are not to wear company uniforms to any establishment where it may be construed that they are drinking an alcoholic beverage whilst on duty.  </a:t>
            </a:r>
          </a:p>
        </p:txBody>
      </p:sp>
      <p:sp>
        <p:nvSpPr>
          <p:cNvPr id="5" name="TextBox 4">
            <a:extLst>
              <a:ext uri="{FF2B5EF4-FFF2-40B4-BE49-F238E27FC236}">
                <a16:creationId xmlns:a16="http://schemas.microsoft.com/office/drawing/2014/main" id="{761CDCC2-A82C-7857-9BD0-9521FCDFE3AD}"/>
              </a:ext>
            </a:extLst>
          </p:cNvPr>
          <p:cNvSpPr txBox="1"/>
          <p:nvPr/>
        </p:nvSpPr>
        <p:spPr>
          <a:xfrm>
            <a:off x="1958314" y="116632"/>
            <a:ext cx="7185686" cy="584775"/>
          </a:xfrm>
          <a:prstGeom prst="rect">
            <a:avLst/>
          </a:prstGeom>
          <a:noFill/>
        </p:spPr>
        <p:txBody>
          <a:bodyPr wrap="square">
            <a:spAutoFit/>
          </a:bodyPr>
          <a:lstStyle/>
          <a:p>
            <a:pPr algn="r"/>
            <a:r>
              <a:rPr lang="en-GB" sz="3200" b="1" dirty="0">
                <a:solidFill>
                  <a:schemeClr val="accent3">
                    <a:lumMod val="50000"/>
                  </a:schemeClr>
                </a:solidFill>
              </a:rPr>
              <a:t>DRESS AND PERSONAL APPEARANCE</a:t>
            </a:r>
            <a:endParaRPr lang="en-AU" sz="3200" b="1" dirty="0">
              <a:solidFill>
                <a:schemeClr val="accent3">
                  <a:lumMod val="50000"/>
                </a:schemeClr>
              </a:solidFill>
            </a:endParaRPr>
          </a:p>
        </p:txBody>
      </p:sp>
    </p:spTree>
    <p:extLst>
      <p:ext uri="{BB962C8B-B14F-4D97-AF65-F5344CB8AC3E}">
        <p14:creationId xmlns:p14="http://schemas.microsoft.com/office/powerpoint/2010/main" val="203924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E4BE-81C9-49A2-8136-5F510FAB21EA}"/>
              </a:ext>
            </a:extLst>
          </p:cNvPr>
          <p:cNvSpPr>
            <a:spLocks noGrp="1"/>
          </p:cNvSpPr>
          <p:nvPr>
            <p:ph type="title"/>
          </p:nvPr>
        </p:nvSpPr>
        <p:spPr>
          <a:xfrm>
            <a:off x="2595473" y="191191"/>
            <a:ext cx="6548527" cy="566525"/>
          </a:xfrm>
        </p:spPr>
        <p:txBody>
          <a:bodyPr>
            <a:noAutofit/>
          </a:bodyPr>
          <a:lstStyle/>
          <a:p>
            <a:pPr algn="r"/>
            <a:r>
              <a:rPr lang="en-US" sz="3200" b="1" dirty="0">
                <a:solidFill>
                  <a:schemeClr val="accent3">
                    <a:lumMod val="50000"/>
                  </a:schemeClr>
                </a:solidFill>
              </a:rPr>
              <a:t>WHISTLE-BLOWERS</a:t>
            </a:r>
            <a:endParaRPr lang="en-AU" sz="3200" b="1" dirty="0">
              <a:solidFill>
                <a:schemeClr val="accent3">
                  <a:lumMod val="50000"/>
                </a:schemeClr>
              </a:solidFill>
            </a:endParaRPr>
          </a:p>
        </p:txBody>
      </p:sp>
      <p:sp>
        <p:nvSpPr>
          <p:cNvPr id="3" name="Content Placeholder 2">
            <a:extLst>
              <a:ext uri="{FF2B5EF4-FFF2-40B4-BE49-F238E27FC236}">
                <a16:creationId xmlns:a16="http://schemas.microsoft.com/office/drawing/2014/main" id="{09BBC577-5045-4E5B-B35B-ECEA4DBEBE07}"/>
              </a:ext>
            </a:extLst>
          </p:cNvPr>
          <p:cNvSpPr>
            <a:spLocks noGrp="1"/>
          </p:cNvSpPr>
          <p:nvPr>
            <p:ph idx="1"/>
          </p:nvPr>
        </p:nvSpPr>
        <p:spPr>
          <a:xfrm>
            <a:off x="170208" y="1124745"/>
            <a:ext cx="8803583" cy="3153306"/>
          </a:xfrm>
        </p:spPr>
        <p:txBody>
          <a:bodyPr>
            <a:normAutofit/>
          </a:bodyPr>
          <a:lstStyle/>
          <a:p>
            <a:pPr marL="0" indent="0">
              <a:buNone/>
            </a:pPr>
            <a:r>
              <a:rPr lang="en-AU" sz="1800" dirty="0">
                <a:latin typeface="+mn-lt"/>
              </a:rPr>
              <a:t>If you believe </a:t>
            </a:r>
            <a:r>
              <a:rPr lang="en-US" sz="1800" dirty="0">
                <a:latin typeface="+mn-lt"/>
              </a:rPr>
              <a:t>5'S Australia Pty Ltd </a:t>
            </a:r>
            <a:r>
              <a:rPr lang="en-AU" sz="1800" dirty="0">
                <a:latin typeface="+mn-lt"/>
              </a:rPr>
              <a:t>or any of its officers and employee is involved in any form of wrongdoing such as: </a:t>
            </a:r>
          </a:p>
          <a:p>
            <a:r>
              <a:rPr lang="en-AU" sz="1800" dirty="0">
                <a:latin typeface="+mn-lt"/>
              </a:rPr>
              <a:t>committing a criminal offence</a:t>
            </a:r>
          </a:p>
          <a:p>
            <a:r>
              <a:rPr lang="en-AU" sz="1800" dirty="0">
                <a:latin typeface="+mn-lt"/>
              </a:rPr>
              <a:t>failing to comply with a legal obligation</a:t>
            </a:r>
          </a:p>
          <a:p>
            <a:r>
              <a:rPr lang="en-AU" sz="1800" dirty="0">
                <a:latin typeface="+mn-lt"/>
              </a:rPr>
              <a:t>endangering the health and safety of an individual</a:t>
            </a:r>
          </a:p>
          <a:p>
            <a:r>
              <a:rPr lang="en-AU" sz="1800" dirty="0">
                <a:latin typeface="+mn-lt"/>
              </a:rPr>
              <a:t>environmental damage; or </a:t>
            </a:r>
          </a:p>
          <a:p>
            <a:r>
              <a:rPr lang="en-AU" sz="1800" dirty="0">
                <a:latin typeface="+mn-lt"/>
              </a:rPr>
              <a:t>concealing any information relating to the above.</a:t>
            </a:r>
          </a:p>
          <a:p>
            <a:pPr marL="0" lvl="0" indent="0">
              <a:buNone/>
            </a:pPr>
            <a:r>
              <a:rPr lang="en-AU" sz="1800" dirty="0">
                <a:latin typeface="+mn-lt"/>
              </a:rPr>
              <a:t>You should in the first instance, report your concerns to Management who will treat the matter with complete confidence. </a:t>
            </a:r>
          </a:p>
        </p:txBody>
      </p:sp>
      <p:sp>
        <p:nvSpPr>
          <p:cNvPr id="4" name="Rectangle 3">
            <a:extLst>
              <a:ext uri="{FF2B5EF4-FFF2-40B4-BE49-F238E27FC236}">
                <a16:creationId xmlns:a16="http://schemas.microsoft.com/office/drawing/2014/main" id="{338B3F44-53F5-4345-9954-9035F69B884B}"/>
              </a:ext>
            </a:extLst>
          </p:cNvPr>
          <p:cNvSpPr/>
          <p:nvPr/>
        </p:nvSpPr>
        <p:spPr>
          <a:xfrm>
            <a:off x="120403" y="4278051"/>
            <a:ext cx="8831571" cy="923330"/>
          </a:xfrm>
          <a:prstGeom prst="rect">
            <a:avLst/>
          </a:prstGeom>
        </p:spPr>
        <p:txBody>
          <a:bodyPr wrap="square">
            <a:spAutoFit/>
          </a:bodyPr>
          <a:lstStyle/>
          <a:p>
            <a:r>
              <a:rPr lang="en-AU" dirty="0">
                <a:ea typeface="Times New Roman" panose="02020603050405020304" pitchFamily="18" charset="0"/>
              </a:rPr>
              <a:t>If you are not satisfied with the explanation or reason given to you, you should raise the matter with the appropriate organisation or body, e.g. the police, the Environment Protection Agency or Work Cover. </a:t>
            </a:r>
            <a:endParaRPr lang="en-AU" dirty="0"/>
          </a:p>
        </p:txBody>
      </p:sp>
      <p:sp>
        <p:nvSpPr>
          <p:cNvPr id="5" name="Rectangle 4">
            <a:extLst>
              <a:ext uri="{FF2B5EF4-FFF2-40B4-BE49-F238E27FC236}">
                <a16:creationId xmlns:a16="http://schemas.microsoft.com/office/drawing/2014/main" id="{7B5DBD6D-39A2-4505-B755-6CC1E3F6DD34}"/>
              </a:ext>
            </a:extLst>
          </p:cNvPr>
          <p:cNvSpPr/>
          <p:nvPr/>
        </p:nvSpPr>
        <p:spPr>
          <a:xfrm>
            <a:off x="71692" y="5466480"/>
            <a:ext cx="8928992" cy="1200329"/>
          </a:xfrm>
          <a:prstGeom prst="rect">
            <a:avLst/>
          </a:prstGeom>
        </p:spPr>
        <p:txBody>
          <a:bodyPr wrap="square">
            <a:spAutoFit/>
          </a:bodyPr>
          <a:lstStyle/>
          <a:p>
            <a:pPr algn="just">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You will not suffer any detriment as a result of any genuine attempt to bring to light matters of concern. However, if this procedure has not been invoked in good faith (</a:t>
            </a:r>
            <a:r>
              <a:rPr lang="en-AU" dirty="0" err="1">
                <a:latin typeface="Calibri" panose="020F0502020204030204" pitchFamily="34" charset="0"/>
                <a:ea typeface="Times New Roman" panose="02020603050405020304" pitchFamily="18" charset="0"/>
                <a:cs typeface="Times New Roman" panose="02020603050405020304" pitchFamily="18" charset="0"/>
              </a:rPr>
              <a:t>eg</a:t>
            </a:r>
            <a:r>
              <a:rPr lang="en-AU" dirty="0">
                <a:latin typeface="Calibri" panose="020F0502020204030204" pitchFamily="34" charset="0"/>
                <a:ea typeface="Times New Roman" panose="02020603050405020304" pitchFamily="18" charset="0"/>
                <a:cs typeface="Times New Roman" panose="02020603050405020304" pitchFamily="18" charset="0"/>
              </a:rPr>
              <a:t> for malicious reasons or in pursuit of a personal grudge), then you may be subject to disciplinary action up to and including termination.</a:t>
            </a:r>
          </a:p>
        </p:txBody>
      </p:sp>
    </p:spTree>
    <p:extLst>
      <p:ext uri="{BB962C8B-B14F-4D97-AF65-F5344CB8AC3E}">
        <p14:creationId xmlns:p14="http://schemas.microsoft.com/office/powerpoint/2010/main" val="69115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419872" y="35049"/>
            <a:ext cx="5724128" cy="584775"/>
          </a:xfrm>
          <a:prstGeom prst="rect">
            <a:avLst/>
          </a:prstGeom>
          <a:noFill/>
        </p:spPr>
        <p:txBody>
          <a:bodyPr wrap="square" rtlCol="0">
            <a:spAutoFit/>
          </a:bodyPr>
          <a:lstStyle/>
          <a:p>
            <a:pPr algn="r"/>
            <a:r>
              <a:rPr lang="en-AU" sz="3200" b="1" dirty="0">
                <a:solidFill>
                  <a:schemeClr val="accent3">
                    <a:lumMod val="50000"/>
                  </a:schemeClr>
                </a:solidFill>
              </a:rPr>
              <a:t>SAFETY RULES</a:t>
            </a:r>
          </a:p>
        </p:txBody>
      </p:sp>
      <p:sp>
        <p:nvSpPr>
          <p:cNvPr id="2" name="Rectangle 1"/>
          <p:cNvSpPr/>
          <p:nvPr/>
        </p:nvSpPr>
        <p:spPr>
          <a:xfrm>
            <a:off x="84049" y="935516"/>
            <a:ext cx="4487951" cy="1923604"/>
          </a:xfrm>
          <a:prstGeom prst="rect">
            <a:avLst/>
          </a:prstGeom>
        </p:spPr>
        <p:txBody>
          <a:bodyPr wrap="square">
            <a:spAutoFit/>
          </a:bodyPr>
          <a:lstStyle/>
          <a:p>
            <a:r>
              <a:rPr lang="en-GB" b="1" dirty="0">
                <a:solidFill>
                  <a:schemeClr val="accent3">
                    <a:lumMod val="50000"/>
                  </a:schemeClr>
                </a:solidFill>
              </a:rPr>
              <a:t>CHILDREN / VISITORS </a:t>
            </a:r>
            <a:endParaRPr lang="en-AU" b="1" dirty="0">
              <a:solidFill>
                <a:schemeClr val="accent3">
                  <a:lumMod val="50000"/>
                </a:schemeClr>
              </a:solidFill>
            </a:endParaRPr>
          </a:p>
          <a:p>
            <a:r>
              <a:rPr lang="en-GB" sz="1100" dirty="0"/>
              <a:t> </a:t>
            </a:r>
            <a:endParaRPr lang="en-AU" sz="1100" dirty="0"/>
          </a:p>
          <a:p>
            <a:r>
              <a:rPr lang="en-GB" dirty="0"/>
              <a:t>Children or Visitor visiting any </a:t>
            </a:r>
            <a:r>
              <a:rPr lang="en-US" dirty="0"/>
              <a:t>5'S Australia Pty Ltd </a:t>
            </a:r>
            <a:r>
              <a:rPr lang="en-GB" dirty="0"/>
              <a:t>work site must at all time remain in the care of a parent or guardian.  Children cannot visit work sites without prior arrangement via Management. </a:t>
            </a:r>
            <a:endParaRPr lang="en-AU" dirty="0"/>
          </a:p>
        </p:txBody>
      </p:sp>
      <p:sp>
        <p:nvSpPr>
          <p:cNvPr id="3" name="Rectangle 2"/>
          <p:cNvSpPr/>
          <p:nvPr/>
        </p:nvSpPr>
        <p:spPr>
          <a:xfrm>
            <a:off x="4657582" y="879962"/>
            <a:ext cx="4410483" cy="2477601"/>
          </a:xfrm>
          <a:prstGeom prst="rect">
            <a:avLst/>
          </a:prstGeom>
        </p:spPr>
        <p:txBody>
          <a:bodyPr wrap="square">
            <a:spAutoFit/>
          </a:bodyPr>
          <a:lstStyle/>
          <a:p>
            <a:r>
              <a:rPr lang="en-GB" b="1" dirty="0">
                <a:solidFill>
                  <a:schemeClr val="accent3">
                    <a:lumMod val="50000"/>
                  </a:schemeClr>
                </a:solidFill>
              </a:rPr>
              <a:t>PRIVATE USE OF COMPANY EQUIPMENT / VEHICLES </a:t>
            </a:r>
            <a:endParaRPr lang="en-AU" b="1" dirty="0">
              <a:solidFill>
                <a:schemeClr val="accent3">
                  <a:lumMod val="50000"/>
                </a:schemeClr>
              </a:solidFill>
            </a:endParaRPr>
          </a:p>
          <a:p>
            <a:r>
              <a:rPr lang="en-AU" sz="1100" dirty="0"/>
              <a:t> </a:t>
            </a:r>
          </a:p>
          <a:p>
            <a:r>
              <a:rPr lang="en-US" dirty="0"/>
              <a:t>5'S Australia Pty Ltd’s </a:t>
            </a:r>
            <a:r>
              <a:rPr lang="en-AU" dirty="0"/>
              <a:t>equipment or vehicles must not be used for private purposes unless management gives express permission.  Vehicles must not be taken home unless authorised by Management. </a:t>
            </a:r>
          </a:p>
          <a:p>
            <a:endParaRPr lang="en-AU" dirty="0"/>
          </a:p>
        </p:txBody>
      </p:sp>
      <p:sp>
        <p:nvSpPr>
          <p:cNvPr id="5" name="Rectangle 4"/>
          <p:cNvSpPr/>
          <p:nvPr/>
        </p:nvSpPr>
        <p:spPr>
          <a:xfrm>
            <a:off x="130715" y="4978572"/>
            <a:ext cx="4441285" cy="1477328"/>
          </a:xfrm>
          <a:prstGeom prst="rect">
            <a:avLst/>
          </a:prstGeom>
        </p:spPr>
        <p:txBody>
          <a:bodyPr wrap="square">
            <a:spAutoFit/>
          </a:bodyPr>
          <a:lstStyle/>
          <a:p>
            <a:r>
              <a:rPr lang="en-GB" b="1" dirty="0">
                <a:solidFill>
                  <a:schemeClr val="accent3">
                    <a:lumMod val="50000"/>
                  </a:schemeClr>
                </a:solidFill>
              </a:rPr>
              <a:t>THEFT</a:t>
            </a:r>
            <a:endParaRPr lang="en-AU" dirty="0">
              <a:solidFill>
                <a:schemeClr val="accent3">
                  <a:lumMod val="50000"/>
                </a:schemeClr>
              </a:solidFill>
            </a:endParaRPr>
          </a:p>
          <a:p>
            <a:r>
              <a:rPr lang="en-AU" dirty="0"/>
              <a:t>Any act of theft from </a:t>
            </a:r>
            <a:r>
              <a:rPr lang="en-US" dirty="0"/>
              <a:t>5'S Australia Pty Ltd </a:t>
            </a:r>
            <a:r>
              <a:rPr lang="en-AU" dirty="0"/>
              <a:t>or any customer will be reported to the appropriate law enforcement authority for action. </a:t>
            </a:r>
          </a:p>
        </p:txBody>
      </p:sp>
      <p:sp>
        <p:nvSpPr>
          <p:cNvPr id="6" name="Rectangle 5">
            <a:extLst>
              <a:ext uri="{FF2B5EF4-FFF2-40B4-BE49-F238E27FC236}">
                <a16:creationId xmlns:a16="http://schemas.microsoft.com/office/drawing/2014/main" id="{572F5E49-FCA9-41EC-8FD2-656B47F820EA}"/>
              </a:ext>
            </a:extLst>
          </p:cNvPr>
          <p:cNvSpPr/>
          <p:nvPr/>
        </p:nvSpPr>
        <p:spPr>
          <a:xfrm>
            <a:off x="14663" y="3041683"/>
            <a:ext cx="4487951" cy="1754326"/>
          </a:xfrm>
          <a:prstGeom prst="rect">
            <a:avLst/>
          </a:prstGeom>
        </p:spPr>
        <p:txBody>
          <a:bodyPr wrap="square">
            <a:spAutoFit/>
          </a:bodyPr>
          <a:lstStyle/>
          <a:p>
            <a:r>
              <a:rPr lang="en-AU" b="1" dirty="0">
                <a:solidFill>
                  <a:schemeClr val="accent3">
                    <a:lumMod val="50000"/>
                  </a:schemeClr>
                </a:solidFill>
              </a:rPr>
              <a:t>PETS </a:t>
            </a:r>
          </a:p>
          <a:p>
            <a:r>
              <a:rPr lang="en-GB" dirty="0"/>
              <a:t>Pets are not to be bought on site or to customer sites.  If for any reason a person would like to bring a pet on site or travel with a pet in a company vehicle, approval must be sought from Management.  </a:t>
            </a:r>
            <a:endParaRPr lang="en-AU" dirty="0"/>
          </a:p>
        </p:txBody>
      </p:sp>
      <p:pic>
        <p:nvPicPr>
          <p:cNvPr id="4" name="Picture 3" descr="A map of australia with text&#10;&#10;Description automatically generated">
            <a:extLst>
              <a:ext uri="{FF2B5EF4-FFF2-40B4-BE49-F238E27FC236}">
                <a16:creationId xmlns:a16="http://schemas.microsoft.com/office/drawing/2014/main" id="{16C5CEB1-3D32-EF66-DD37-79EEEE4843B0}"/>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5004048" y="4077072"/>
            <a:ext cx="3840427" cy="2160240"/>
          </a:xfrm>
          <a:prstGeom prst="rect">
            <a:avLst/>
          </a:prstGeom>
        </p:spPr>
      </p:pic>
    </p:spTree>
    <p:extLst>
      <p:ext uri="{BB962C8B-B14F-4D97-AF65-F5344CB8AC3E}">
        <p14:creationId xmlns:p14="http://schemas.microsoft.com/office/powerpoint/2010/main" val="368911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988840"/>
            <a:ext cx="3426927" cy="342692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3419872" y="35049"/>
            <a:ext cx="5724128" cy="584775"/>
          </a:xfrm>
          <a:prstGeom prst="rect">
            <a:avLst/>
          </a:prstGeom>
          <a:noFill/>
        </p:spPr>
        <p:txBody>
          <a:bodyPr wrap="square" rtlCol="0">
            <a:spAutoFit/>
          </a:bodyPr>
          <a:lstStyle/>
          <a:p>
            <a:pPr algn="r"/>
            <a:r>
              <a:rPr lang="en-US" sz="3200" b="1" dirty="0">
                <a:solidFill>
                  <a:schemeClr val="accent3">
                    <a:lumMod val="50000"/>
                  </a:schemeClr>
                </a:solidFill>
              </a:rPr>
              <a:t>MEDICAL  FITNESS</a:t>
            </a:r>
            <a:endParaRPr lang="en-AU" sz="3200" b="1" dirty="0">
              <a:solidFill>
                <a:schemeClr val="accent3">
                  <a:lumMod val="50000"/>
                </a:schemeClr>
              </a:solidFill>
            </a:endParaRPr>
          </a:p>
        </p:txBody>
      </p:sp>
      <p:sp>
        <p:nvSpPr>
          <p:cNvPr id="2" name="Rectangle 1"/>
          <p:cNvSpPr/>
          <p:nvPr/>
        </p:nvSpPr>
        <p:spPr>
          <a:xfrm>
            <a:off x="179512" y="587574"/>
            <a:ext cx="5472608" cy="5262979"/>
          </a:xfrm>
          <a:prstGeom prst="rect">
            <a:avLst/>
          </a:prstGeom>
        </p:spPr>
        <p:txBody>
          <a:bodyPr wrap="square">
            <a:spAutoFit/>
          </a:bodyPr>
          <a:lstStyle/>
          <a:p>
            <a:r>
              <a:rPr lang="en-GB" b="1" dirty="0">
                <a:solidFill>
                  <a:schemeClr val="accent3">
                    <a:lumMod val="50000"/>
                  </a:schemeClr>
                </a:solidFill>
              </a:rPr>
              <a:t>DRIVER MEDICALS</a:t>
            </a:r>
          </a:p>
          <a:p>
            <a:endParaRPr lang="en-GB" sz="1200" b="1" dirty="0">
              <a:solidFill>
                <a:schemeClr val="accent1">
                  <a:lumMod val="50000"/>
                </a:schemeClr>
              </a:solidFill>
            </a:endParaRPr>
          </a:p>
          <a:p>
            <a:r>
              <a:rPr lang="en-GB" dirty="0"/>
              <a:t>It is </a:t>
            </a:r>
            <a:r>
              <a:rPr lang="en-US" dirty="0"/>
              <a:t>5'S Australia Pty Ltd </a:t>
            </a:r>
            <a:r>
              <a:rPr lang="en-GB" dirty="0"/>
              <a:t>policy that  Heavy Vehicle Drivers are required to have regular medical checks to ensure they are fit and capable to carry out their tasks with ease.</a:t>
            </a:r>
            <a:endParaRPr lang="en-AU" dirty="0"/>
          </a:p>
          <a:p>
            <a:r>
              <a:rPr lang="en-GB" dirty="0"/>
              <a:t> </a:t>
            </a:r>
            <a:endParaRPr lang="en-AU" dirty="0"/>
          </a:p>
          <a:p>
            <a:r>
              <a:rPr lang="en-GB" dirty="0"/>
              <a:t>All heavy vehicle drivers are to undergo pre-employment medicals with follow up consultations as follows</a:t>
            </a:r>
            <a:endParaRPr lang="en-AU" dirty="0"/>
          </a:p>
          <a:p>
            <a:pPr marL="285750" lvl="0" indent="-285750">
              <a:buFont typeface="Arial" panose="020B0604020202020204" pitchFamily="34" charset="0"/>
              <a:buChar char="•"/>
            </a:pPr>
            <a:r>
              <a:rPr lang="en-GB" dirty="0"/>
              <a:t>Drivers aged 50 and over – annually</a:t>
            </a:r>
            <a:endParaRPr lang="en-AU" dirty="0"/>
          </a:p>
          <a:p>
            <a:pPr marL="285750" lvl="0" indent="-285750">
              <a:buFont typeface="Arial" panose="020B0604020202020204" pitchFamily="34" charset="0"/>
              <a:buChar char="•"/>
            </a:pPr>
            <a:r>
              <a:rPr lang="en-GB" dirty="0"/>
              <a:t>Drivers under 50 years of age – every 3 years</a:t>
            </a:r>
            <a:endParaRPr lang="en-AU" dirty="0"/>
          </a:p>
          <a:p>
            <a:pPr marL="285750" lvl="0" indent="-285750">
              <a:buFont typeface="Arial" panose="020B0604020202020204" pitchFamily="34" charset="0"/>
              <a:buChar char="•"/>
            </a:pPr>
            <a:r>
              <a:rPr lang="en-GB" dirty="0"/>
              <a:t>Or as per Doctor’s requirements if a lesser time is recommended</a:t>
            </a:r>
          </a:p>
          <a:p>
            <a:pPr marL="285750" lvl="0" indent="-285750">
              <a:buFont typeface="Arial" panose="020B0604020202020204" pitchFamily="34" charset="0"/>
              <a:buChar char="•"/>
            </a:pPr>
            <a:endParaRPr lang="en-GB" dirty="0"/>
          </a:p>
          <a:p>
            <a:pPr lvl="0"/>
            <a:r>
              <a:rPr lang="en-GB" b="1" dirty="0">
                <a:solidFill>
                  <a:schemeClr val="accent3">
                    <a:lumMod val="50000"/>
                  </a:schemeClr>
                </a:solidFill>
              </a:rPr>
              <a:t>OTHER EMPLOYEES</a:t>
            </a:r>
          </a:p>
          <a:p>
            <a:pPr lvl="0"/>
            <a:endParaRPr lang="en-GB" b="1" dirty="0">
              <a:solidFill>
                <a:schemeClr val="tx2">
                  <a:lumMod val="50000"/>
                </a:schemeClr>
              </a:solidFill>
            </a:endParaRPr>
          </a:p>
          <a:p>
            <a:pPr lvl="0"/>
            <a:r>
              <a:rPr lang="en-GB" dirty="0"/>
              <a:t>Other employees may also be required to undertake  a medical to ensure they are medically fit to undertake their duties. </a:t>
            </a:r>
            <a:endParaRPr lang="en-AU" dirty="0"/>
          </a:p>
        </p:txBody>
      </p:sp>
    </p:spTree>
    <p:extLst>
      <p:ext uri="{BB962C8B-B14F-4D97-AF65-F5344CB8AC3E}">
        <p14:creationId xmlns:p14="http://schemas.microsoft.com/office/powerpoint/2010/main" val="718596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008" y="2936355"/>
            <a:ext cx="9036496" cy="2308324"/>
          </a:xfrm>
          <a:prstGeom prst="rect">
            <a:avLst/>
          </a:prstGeom>
          <a:noFill/>
        </p:spPr>
        <p:txBody>
          <a:bodyPr wrap="square" rtlCol="0">
            <a:spAutoFit/>
          </a:bodyPr>
          <a:lstStyle/>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35" name="TextBox 34"/>
          <p:cNvSpPr txBox="1"/>
          <p:nvPr/>
        </p:nvSpPr>
        <p:spPr>
          <a:xfrm>
            <a:off x="3419872" y="35049"/>
            <a:ext cx="5724128" cy="646331"/>
          </a:xfrm>
          <a:prstGeom prst="rect">
            <a:avLst/>
          </a:prstGeom>
          <a:noFill/>
        </p:spPr>
        <p:txBody>
          <a:bodyPr wrap="square" rtlCol="0">
            <a:spAutoFit/>
          </a:bodyPr>
          <a:lstStyle/>
          <a:p>
            <a:pPr algn="r"/>
            <a:r>
              <a:rPr lang="en-AU" sz="3600" b="1" dirty="0">
                <a:solidFill>
                  <a:schemeClr val="accent3">
                    <a:lumMod val="50000"/>
                  </a:schemeClr>
                </a:solidFill>
              </a:rPr>
              <a:t>FITNESS FOR DUTY</a:t>
            </a:r>
          </a:p>
        </p:txBody>
      </p:sp>
      <p:sp>
        <p:nvSpPr>
          <p:cNvPr id="2" name="Rectangle 1"/>
          <p:cNvSpPr/>
          <p:nvPr/>
        </p:nvSpPr>
        <p:spPr>
          <a:xfrm>
            <a:off x="89977" y="849841"/>
            <a:ext cx="8856984" cy="4247317"/>
          </a:xfrm>
          <a:prstGeom prst="rect">
            <a:avLst/>
          </a:prstGeom>
        </p:spPr>
        <p:txBody>
          <a:bodyPr wrap="square">
            <a:spAutoFit/>
          </a:bodyPr>
          <a:lstStyle/>
          <a:p>
            <a:r>
              <a:rPr lang="en-AU" dirty="0"/>
              <a:t>Each staff member must report for work physically fit in order to perform the job properly. </a:t>
            </a:r>
          </a:p>
          <a:p>
            <a:r>
              <a:rPr lang="en-AU" dirty="0"/>
              <a:t> </a:t>
            </a:r>
          </a:p>
          <a:p>
            <a:r>
              <a:rPr lang="en-AU" dirty="0"/>
              <a:t>In the event of illness or undue fatigue, a heavy vehicle driver will not be permitted to work. Ample notice must be given to Management to permit arrangements for a substitute driver. </a:t>
            </a:r>
          </a:p>
          <a:p>
            <a:r>
              <a:rPr lang="en-AU" dirty="0"/>
              <a:t> </a:t>
            </a:r>
          </a:p>
          <a:p>
            <a:r>
              <a:rPr lang="en-AU" dirty="0"/>
              <a:t>Punctuality is regarded as extremely important. Lateness seriously effects operations. Staff who continually report for work late will be counselled in accordance with the Disciplinary process. </a:t>
            </a:r>
          </a:p>
          <a:p>
            <a:r>
              <a:rPr lang="en-AU" dirty="0"/>
              <a:t> </a:t>
            </a:r>
          </a:p>
          <a:p>
            <a:r>
              <a:rPr lang="en-AU" dirty="0"/>
              <a:t>Each driver is expected to report for work promptly at the time and location designated by </a:t>
            </a:r>
            <a:r>
              <a:rPr lang="en-US" dirty="0"/>
              <a:t>5'S Australia Pty Ltd</a:t>
            </a:r>
            <a:r>
              <a:rPr lang="en-AU" dirty="0"/>
              <a:t>.  If a driver is late or expects to be late, they are to contact their Scheduler. </a:t>
            </a:r>
          </a:p>
          <a:p>
            <a:r>
              <a:rPr lang="en-GB" dirty="0"/>
              <a:t> </a:t>
            </a:r>
          </a:p>
          <a:p>
            <a:r>
              <a:rPr lang="en-GB" dirty="0"/>
              <a:t>Drivers must assess their fitness against the Driver Fit to Work checklist found within the Company Manual and document that check has been completed on the Trip Sheet.</a:t>
            </a:r>
            <a:endParaRPr lang="en-AU" dirty="0"/>
          </a:p>
        </p:txBody>
      </p:sp>
      <p:sp>
        <p:nvSpPr>
          <p:cNvPr id="3" name="TextBox 2"/>
          <p:cNvSpPr txBox="1"/>
          <p:nvPr/>
        </p:nvSpPr>
        <p:spPr>
          <a:xfrm>
            <a:off x="89977" y="5589240"/>
            <a:ext cx="8874511" cy="646331"/>
          </a:xfrm>
          <a:prstGeom prst="rect">
            <a:avLst/>
          </a:prstGeom>
          <a:noFill/>
        </p:spPr>
        <p:txBody>
          <a:bodyPr wrap="square" rtlCol="0">
            <a:spAutoFit/>
          </a:bodyPr>
          <a:lstStyle/>
          <a:p>
            <a:pPr algn="ctr"/>
            <a:r>
              <a:rPr lang="en-AU" b="1" i="1" dirty="0">
                <a:solidFill>
                  <a:srgbClr val="C00000"/>
                </a:solidFill>
              </a:rPr>
              <a:t>If you are not fit to work or become unfit throughout the work-day contact Management asap. Do Not operate a heavy vehicle if unfit to do so.  </a:t>
            </a:r>
          </a:p>
        </p:txBody>
      </p:sp>
    </p:spTree>
    <p:extLst>
      <p:ext uri="{BB962C8B-B14F-4D97-AF65-F5344CB8AC3E}">
        <p14:creationId xmlns:p14="http://schemas.microsoft.com/office/powerpoint/2010/main" val="394908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345" y="1268760"/>
            <a:ext cx="9036496" cy="5262979"/>
          </a:xfrm>
          <a:prstGeom prst="rect">
            <a:avLst/>
          </a:prstGeom>
          <a:noFill/>
        </p:spPr>
        <p:txBody>
          <a:bodyPr wrap="square" rtlCol="0">
            <a:spAutoFit/>
          </a:bodyPr>
          <a:lstStyle/>
          <a:p>
            <a:r>
              <a:rPr lang="en-US" sz="2000" dirty="0"/>
              <a:t> </a:t>
            </a:r>
            <a:r>
              <a:rPr lang="en-AU" sz="2000" dirty="0"/>
              <a:t>Drivers are required to brake with care.  The vehicle will react differently according to such things as the weight of the load, the weight distribution of the load and the road surface etc. </a:t>
            </a:r>
          </a:p>
          <a:p>
            <a:r>
              <a:rPr lang="en-AU" sz="2000" dirty="0"/>
              <a:t> </a:t>
            </a:r>
          </a:p>
          <a:p>
            <a:pPr marL="285750" lvl="0" indent="-285750">
              <a:buFont typeface="Arial" panose="020B0604020202020204" pitchFamily="34" charset="0"/>
              <a:buChar char="•"/>
            </a:pPr>
            <a:r>
              <a:rPr lang="en-AU" sz="2000" dirty="0"/>
              <a:t>Do not attempt to drive with low air pressure in the system. </a:t>
            </a:r>
          </a:p>
          <a:p>
            <a:pPr marL="285750" lvl="0" indent="-285750">
              <a:buFont typeface="Arial" panose="020B0604020202020204" pitchFamily="34" charset="0"/>
              <a:buChar char="•"/>
            </a:pPr>
            <a:r>
              <a:rPr lang="en-AU" sz="2000" dirty="0"/>
              <a:t>Report all air leaks. </a:t>
            </a:r>
          </a:p>
          <a:p>
            <a:pPr marL="285750" lvl="0" indent="-285750">
              <a:buFont typeface="Arial" panose="020B0604020202020204" pitchFamily="34" charset="0"/>
              <a:buChar char="•"/>
            </a:pPr>
            <a:r>
              <a:rPr lang="en-AU" sz="2000" dirty="0"/>
              <a:t>Report any oil in the air tanks (drain daily). </a:t>
            </a:r>
          </a:p>
          <a:p>
            <a:pPr marL="285750" lvl="0" indent="-285750">
              <a:buFont typeface="Arial" panose="020B0604020202020204" pitchFamily="34" charset="0"/>
              <a:buChar char="•"/>
            </a:pPr>
            <a:r>
              <a:rPr lang="en-AU" sz="2000" dirty="0"/>
              <a:t>Report any uncomfortable “feel” in the brake pedal. </a:t>
            </a:r>
          </a:p>
          <a:p>
            <a:pPr marL="285750" lvl="0" indent="-285750">
              <a:buFont typeface="Arial" panose="020B0604020202020204" pitchFamily="34" charset="0"/>
              <a:buChar char="•"/>
            </a:pPr>
            <a:r>
              <a:rPr lang="en-AU" sz="2000" dirty="0"/>
              <a:t>Report any slow pressure build up. </a:t>
            </a:r>
          </a:p>
          <a:p>
            <a:pPr marL="285750" lvl="0" indent="-285750">
              <a:buFont typeface="Arial" panose="020B0604020202020204" pitchFamily="34" charset="0"/>
              <a:buChar char="•"/>
            </a:pPr>
            <a:r>
              <a:rPr lang="en-AU" sz="2000" dirty="0"/>
              <a:t>Always try the brakes before driving away and never drive with faulty brakes. </a:t>
            </a:r>
          </a:p>
          <a:p>
            <a:r>
              <a:rPr lang="en-US" sz="2000" dirty="0"/>
              <a:t> </a:t>
            </a:r>
          </a:p>
          <a:p>
            <a:endParaRPr lang="en-AU" sz="2000" dirty="0"/>
          </a:p>
          <a:p>
            <a:r>
              <a:rPr lang="en-GB" sz="2000" b="1" i="1" dirty="0">
                <a:solidFill>
                  <a:schemeClr val="accent3">
                    <a:lumMod val="50000"/>
                  </a:schemeClr>
                </a:solidFill>
              </a:rPr>
              <a:t>BRAKING DISTANCES</a:t>
            </a:r>
            <a:r>
              <a:rPr lang="en-GB" sz="2000" i="1" dirty="0">
                <a:solidFill>
                  <a:schemeClr val="accent3">
                    <a:lumMod val="50000"/>
                  </a:schemeClr>
                </a:solidFill>
              </a:rPr>
              <a:t>   </a:t>
            </a:r>
            <a:r>
              <a:rPr lang="en-GB" sz="2000" dirty="0"/>
              <a:t>the majority of incidents occur during braking or as a direct result of over-speed in a given situation. Keep your vehicle under control at all times. It is important that the following key points are observed</a:t>
            </a:r>
            <a:endParaRPr lang="en-AU" sz="2000" dirty="0"/>
          </a:p>
          <a:p>
            <a:r>
              <a:rPr lang="en-GB" dirty="0"/>
              <a:t> </a:t>
            </a:r>
            <a:endParaRPr lang="en-AU" dirty="0"/>
          </a:p>
          <a:p>
            <a:r>
              <a:rPr lang="en-GB" dirty="0"/>
              <a:t> </a:t>
            </a:r>
            <a:endParaRPr lang="en-AU" dirty="0"/>
          </a:p>
        </p:txBody>
      </p:sp>
      <p:sp>
        <p:nvSpPr>
          <p:cNvPr id="35" name="TextBox 34"/>
          <p:cNvSpPr txBox="1"/>
          <p:nvPr/>
        </p:nvSpPr>
        <p:spPr>
          <a:xfrm>
            <a:off x="3425552" y="33873"/>
            <a:ext cx="5724128" cy="584775"/>
          </a:xfrm>
          <a:prstGeom prst="rect">
            <a:avLst/>
          </a:prstGeom>
          <a:noFill/>
        </p:spPr>
        <p:txBody>
          <a:bodyPr wrap="square" rtlCol="0">
            <a:spAutoFit/>
          </a:bodyPr>
          <a:lstStyle/>
          <a:p>
            <a:pPr algn="r"/>
            <a:r>
              <a:rPr lang="en-AU" sz="3200" b="1" dirty="0">
                <a:solidFill>
                  <a:schemeClr val="accent3">
                    <a:lumMod val="50000"/>
                  </a:schemeClr>
                </a:solidFill>
              </a:rPr>
              <a:t>VEHICLE BRAKING</a:t>
            </a:r>
          </a:p>
        </p:txBody>
      </p:sp>
    </p:spTree>
    <p:extLst>
      <p:ext uri="{BB962C8B-B14F-4D97-AF65-F5344CB8AC3E}">
        <p14:creationId xmlns:p14="http://schemas.microsoft.com/office/powerpoint/2010/main" val="265272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642" y="1628800"/>
            <a:ext cx="9036496" cy="3785652"/>
          </a:xfrm>
          <a:prstGeom prst="rect">
            <a:avLst/>
          </a:prstGeom>
          <a:noFill/>
        </p:spPr>
        <p:txBody>
          <a:bodyPr wrap="square" rtlCol="0">
            <a:spAutoFit/>
          </a:bodyPr>
          <a:lstStyle/>
          <a:p>
            <a:r>
              <a:rPr lang="en-US" dirty="0"/>
              <a:t> </a:t>
            </a:r>
            <a:r>
              <a:rPr lang="en-GB" sz="2000" b="1" i="1" dirty="0">
                <a:solidFill>
                  <a:schemeClr val="accent3">
                    <a:lumMod val="50000"/>
                  </a:schemeClr>
                </a:solidFill>
              </a:rPr>
              <a:t>BRAKING DISTANCE</a:t>
            </a:r>
            <a:r>
              <a:rPr lang="en-GB" sz="2000" dirty="0">
                <a:solidFill>
                  <a:schemeClr val="accent3">
                    <a:lumMod val="50000"/>
                  </a:schemeClr>
                </a:solidFill>
              </a:rPr>
              <a:t> </a:t>
            </a:r>
            <a:r>
              <a:rPr lang="en-GB" sz="2000" dirty="0"/>
              <a:t>Aim high in your view, allow yourself to have plenty of vision into the distance, should this vision be compromised, adjust your speed accordingly. Allow adequate distance between you and the vehicle in front of you so that you can stop safely if required. This is generally a three to four second gap pending conditions, dry /wet etc.  </a:t>
            </a:r>
            <a:endParaRPr lang="en-AU" sz="2000" dirty="0"/>
          </a:p>
          <a:p>
            <a:r>
              <a:rPr lang="en-GB" sz="2000" dirty="0"/>
              <a:t> </a:t>
            </a:r>
            <a:endParaRPr lang="en-AU" sz="2000" dirty="0"/>
          </a:p>
          <a:p>
            <a:r>
              <a:rPr lang="en-GB" sz="2000" dirty="0"/>
              <a:t>When stopping, slow gradually so that other motorists cannot mistake your intentions. Early signalling is the key to this method. </a:t>
            </a:r>
            <a:endParaRPr lang="en-AU" sz="2000" dirty="0"/>
          </a:p>
          <a:p>
            <a:endParaRPr lang="en-GB" sz="2000" dirty="0"/>
          </a:p>
          <a:p>
            <a:r>
              <a:rPr lang="en-GB" sz="2000" dirty="0"/>
              <a:t>Avoid braking mid corner as this can unbalance the trailer or cause load shift. Remove the speed and brake prior to the curve and drive through the radius with your foot on the accelerator. This will increase vehicle stability and help maintain road speed.</a:t>
            </a:r>
            <a:endParaRPr lang="en-AU" sz="2000" dirty="0"/>
          </a:p>
        </p:txBody>
      </p:sp>
      <p:sp>
        <p:nvSpPr>
          <p:cNvPr id="35" name="TextBox 34"/>
          <p:cNvSpPr txBox="1"/>
          <p:nvPr/>
        </p:nvSpPr>
        <p:spPr>
          <a:xfrm>
            <a:off x="3434069" y="0"/>
            <a:ext cx="5724128" cy="584775"/>
          </a:xfrm>
          <a:prstGeom prst="rect">
            <a:avLst/>
          </a:prstGeom>
          <a:noFill/>
        </p:spPr>
        <p:txBody>
          <a:bodyPr wrap="square" rtlCol="0">
            <a:spAutoFit/>
          </a:bodyPr>
          <a:lstStyle/>
          <a:p>
            <a:pPr algn="r"/>
            <a:r>
              <a:rPr lang="en-AU" sz="3200" b="1" dirty="0">
                <a:solidFill>
                  <a:schemeClr val="accent3">
                    <a:lumMod val="50000"/>
                  </a:schemeClr>
                </a:solidFill>
              </a:rPr>
              <a:t>VEHICLE BRAKING</a:t>
            </a:r>
          </a:p>
        </p:txBody>
      </p:sp>
    </p:spTree>
    <p:extLst>
      <p:ext uri="{BB962C8B-B14F-4D97-AF65-F5344CB8AC3E}">
        <p14:creationId xmlns:p14="http://schemas.microsoft.com/office/powerpoint/2010/main" val="403817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76" y="120402"/>
            <a:ext cx="4518336" cy="3577903"/>
          </a:xfrm>
          <a:prstGeom prst="rect">
            <a:avLst/>
          </a:prstGeom>
          <a:noFill/>
        </p:spPr>
        <p:txBody>
          <a:bodyPr wrap="square" rtlCol="0">
            <a:spAutoFit/>
          </a:bodyPr>
          <a:lstStyle/>
          <a:p>
            <a:r>
              <a:rPr lang="en-AU" b="1" dirty="0">
                <a:solidFill>
                  <a:schemeClr val="accent3">
                    <a:lumMod val="50000"/>
                  </a:schemeClr>
                </a:solidFill>
              </a:rPr>
              <a:t>IN-CAB COMPUTERS / GPS </a:t>
            </a:r>
          </a:p>
          <a:p>
            <a:endParaRPr lang="en-GB" sz="1050" dirty="0"/>
          </a:p>
          <a:p>
            <a:r>
              <a:rPr lang="en-GB" dirty="0"/>
              <a:t>Vehicles are fitted with / or may be fitted  with, in-cabin monitoring (device) computers. Any in-cabin monitoring systems must be kept in good clean working order. </a:t>
            </a:r>
          </a:p>
          <a:p>
            <a:endParaRPr lang="en-GB" dirty="0"/>
          </a:p>
          <a:p>
            <a:r>
              <a:rPr lang="en-GB" dirty="0"/>
              <a:t>These systems are sensitive and must be treated with care at all times. </a:t>
            </a:r>
          </a:p>
          <a:p>
            <a:endParaRPr lang="en-GB" dirty="0"/>
          </a:p>
          <a:p>
            <a:r>
              <a:rPr lang="en-GB" dirty="0"/>
              <a:t>Any misuse or tampering of these devices may result in formal warnings in accordance with </a:t>
            </a:r>
            <a:r>
              <a:rPr lang="en-AU" dirty="0"/>
              <a:t>Company  </a:t>
            </a:r>
            <a:r>
              <a:rPr lang="en-GB" dirty="0"/>
              <a:t>disciplinary process. </a:t>
            </a:r>
            <a:endParaRPr lang="en-AU" dirty="0"/>
          </a:p>
        </p:txBody>
      </p:sp>
      <p:sp>
        <p:nvSpPr>
          <p:cNvPr id="2" name="Rectangle 1"/>
          <p:cNvSpPr/>
          <p:nvPr/>
        </p:nvSpPr>
        <p:spPr>
          <a:xfrm>
            <a:off x="-34758" y="3783658"/>
            <a:ext cx="4518336" cy="1369606"/>
          </a:xfrm>
          <a:prstGeom prst="rect">
            <a:avLst/>
          </a:prstGeom>
        </p:spPr>
        <p:txBody>
          <a:bodyPr wrap="square">
            <a:spAutoFit/>
          </a:bodyPr>
          <a:lstStyle/>
          <a:p>
            <a:r>
              <a:rPr lang="en-GB" b="1" dirty="0">
                <a:solidFill>
                  <a:schemeClr val="accent3">
                    <a:lumMod val="50000"/>
                  </a:schemeClr>
                </a:solidFill>
              </a:rPr>
              <a:t>SEATBELTS</a:t>
            </a:r>
            <a:endParaRPr lang="en-AU" b="1" dirty="0">
              <a:solidFill>
                <a:schemeClr val="accent3">
                  <a:lumMod val="50000"/>
                </a:schemeClr>
              </a:solidFill>
            </a:endParaRPr>
          </a:p>
          <a:p>
            <a:r>
              <a:rPr lang="en-GB" sz="1100" dirty="0"/>
              <a:t> </a:t>
            </a:r>
            <a:endParaRPr lang="en-AU" sz="1100" dirty="0"/>
          </a:p>
          <a:p>
            <a:r>
              <a:rPr lang="en-GB" dirty="0"/>
              <a:t>Seat Belts are to be worn at all times when using company vehicles. This is a requirement of the road and safety legislation.   </a:t>
            </a:r>
            <a:endParaRPr lang="en-AU" dirty="0"/>
          </a:p>
        </p:txBody>
      </p:sp>
      <p:sp>
        <p:nvSpPr>
          <p:cNvPr id="3" name="Rectangle 2"/>
          <p:cNvSpPr/>
          <p:nvPr/>
        </p:nvSpPr>
        <p:spPr>
          <a:xfrm>
            <a:off x="-15803" y="5377022"/>
            <a:ext cx="4571912" cy="1361911"/>
          </a:xfrm>
          <a:prstGeom prst="rect">
            <a:avLst/>
          </a:prstGeom>
        </p:spPr>
        <p:txBody>
          <a:bodyPr wrap="square">
            <a:spAutoFit/>
          </a:bodyPr>
          <a:lstStyle/>
          <a:p>
            <a:r>
              <a:rPr lang="en-GB" b="1" dirty="0">
                <a:solidFill>
                  <a:schemeClr val="accent3">
                    <a:lumMod val="50000"/>
                  </a:schemeClr>
                </a:solidFill>
              </a:rPr>
              <a:t>ADJUSTING BRAKES- HEAVY VEHICLES </a:t>
            </a:r>
            <a:endParaRPr lang="en-AU" b="1" dirty="0">
              <a:solidFill>
                <a:schemeClr val="accent3">
                  <a:lumMod val="50000"/>
                </a:schemeClr>
              </a:solidFill>
            </a:endParaRPr>
          </a:p>
          <a:p>
            <a:r>
              <a:rPr lang="en-GB" sz="1050" dirty="0"/>
              <a:t> </a:t>
            </a:r>
            <a:endParaRPr lang="en-AU" sz="1050" dirty="0"/>
          </a:p>
          <a:p>
            <a:r>
              <a:rPr lang="en-GB" dirty="0"/>
              <a:t>Do not adjust the brakes yourself unless you have been trained and authorised by Management to do so.</a:t>
            </a:r>
            <a:endParaRPr lang="en-AU" dirty="0"/>
          </a:p>
        </p:txBody>
      </p:sp>
      <p:sp>
        <p:nvSpPr>
          <p:cNvPr id="5" name="TextBox 4"/>
          <p:cNvSpPr txBox="1"/>
          <p:nvPr/>
        </p:nvSpPr>
        <p:spPr>
          <a:xfrm>
            <a:off x="4537154" y="824186"/>
            <a:ext cx="4696934" cy="5632311"/>
          </a:xfrm>
          <a:prstGeom prst="rect">
            <a:avLst/>
          </a:prstGeom>
          <a:noFill/>
        </p:spPr>
        <p:txBody>
          <a:bodyPr wrap="square" rtlCol="0">
            <a:spAutoFit/>
          </a:bodyPr>
          <a:lstStyle/>
          <a:p>
            <a:r>
              <a:rPr lang="en-AU" dirty="0"/>
              <a:t> This unacceptable behaviour is engaged in by only a small minority of drivers, but it has serious safety implications for all other road users. The behaviour of a few reflects poorly on the large majority of drivers who obey the road rules and take road safety very seriously.</a:t>
            </a:r>
          </a:p>
          <a:p>
            <a:r>
              <a:rPr lang="en-AU" dirty="0"/>
              <a:t> </a:t>
            </a:r>
          </a:p>
          <a:p>
            <a:r>
              <a:rPr lang="en-AU" dirty="0"/>
              <a:t>The Road Rules requires that except when travelling on a multi-lane road or in a built-up area, a long vehicle (7.5 metres or longer) must maintain a minimum distance of 60 metres behind another long vehicle.</a:t>
            </a:r>
          </a:p>
          <a:p>
            <a:r>
              <a:rPr lang="en-AU" dirty="0"/>
              <a:t> </a:t>
            </a:r>
          </a:p>
          <a:p>
            <a:r>
              <a:rPr lang="en-AU" dirty="0"/>
              <a:t>In a gazetted road train area, the minimum distance of separation is 200 metres. There is also a general duty to travel at a safe distance behind another vehicle.</a:t>
            </a:r>
          </a:p>
          <a:p>
            <a:r>
              <a:rPr lang="en-AU" dirty="0"/>
              <a:t> </a:t>
            </a:r>
          </a:p>
          <a:p>
            <a:r>
              <a:rPr lang="en-AU" dirty="0"/>
              <a:t>The minimum distance requirements do not apply when overtaking the vehicle in front.</a:t>
            </a:r>
          </a:p>
        </p:txBody>
      </p:sp>
      <p:sp>
        <p:nvSpPr>
          <p:cNvPr id="6" name="TextBox 5"/>
          <p:cNvSpPr txBox="1"/>
          <p:nvPr/>
        </p:nvSpPr>
        <p:spPr>
          <a:xfrm>
            <a:off x="4374882" y="131490"/>
            <a:ext cx="4715326" cy="584775"/>
          </a:xfrm>
          <a:prstGeom prst="rect">
            <a:avLst/>
          </a:prstGeom>
          <a:noFill/>
        </p:spPr>
        <p:txBody>
          <a:bodyPr wrap="square" rtlCol="0">
            <a:spAutoFit/>
          </a:bodyPr>
          <a:lstStyle/>
          <a:p>
            <a:pPr algn="ctr"/>
            <a:r>
              <a:rPr lang="en-AU" sz="3200" b="1" dirty="0">
                <a:solidFill>
                  <a:schemeClr val="accent3">
                    <a:lumMod val="50000"/>
                  </a:schemeClr>
                </a:solidFill>
              </a:rPr>
              <a:t>TAILGATING</a:t>
            </a:r>
          </a:p>
        </p:txBody>
      </p:sp>
    </p:spTree>
    <p:extLst>
      <p:ext uri="{BB962C8B-B14F-4D97-AF65-F5344CB8AC3E}">
        <p14:creationId xmlns:p14="http://schemas.microsoft.com/office/powerpoint/2010/main" val="165065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448675" y="35049"/>
            <a:ext cx="5724128" cy="646331"/>
          </a:xfrm>
          <a:prstGeom prst="rect">
            <a:avLst/>
          </a:prstGeom>
          <a:noFill/>
        </p:spPr>
        <p:txBody>
          <a:bodyPr wrap="square" rtlCol="0">
            <a:spAutoFit/>
          </a:bodyPr>
          <a:lstStyle/>
          <a:p>
            <a:pPr algn="r"/>
            <a:r>
              <a:rPr lang="en-AU" sz="3600" b="1" dirty="0">
                <a:solidFill>
                  <a:schemeClr val="accent3">
                    <a:lumMod val="50000"/>
                  </a:schemeClr>
                </a:solidFill>
              </a:rPr>
              <a:t>SAFETY RULES</a:t>
            </a:r>
          </a:p>
        </p:txBody>
      </p:sp>
      <p:sp>
        <p:nvSpPr>
          <p:cNvPr id="2" name="Rectangle 1"/>
          <p:cNvSpPr/>
          <p:nvPr/>
        </p:nvSpPr>
        <p:spPr>
          <a:xfrm>
            <a:off x="100341" y="188640"/>
            <a:ext cx="4302511" cy="2192908"/>
          </a:xfrm>
          <a:prstGeom prst="rect">
            <a:avLst/>
          </a:prstGeom>
        </p:spPr>
        <p:txBody>
          <a:bodyPr wrap="square">
            <a:spAutoFit/>
          </a:bodyPr>
          <a:lstStyle/>
          <a:p>
            <a:pPr algn="just"/>
            <a:r>
              <a:rPr lang="en-GB" b="1" dirty="0">
                <a:solidFill>
                  <a:schemeClr val="accent3">
                    <a:lumMod val="50000"/>
                  </a:schemeClr>
                </a:solidFill>
              </a:rPr>
              <a:t>PASSENGERS</a:t>
            </a:r>
            <a:endParaRPr lang="en-AU" b="1" dirty="0">
              <a:solidFill>
                <a:schemeClr val="accent3">
                  <a:lumMod val="50000"/>
                </a:schemeClr>
              </a:solidFill>
            </a:endParaRPr>
          </a:p>
          <a:p>
            <a:pPr algn="just"/>
            <a:r>
              <a:rPr lang="en-US" sz="1050" dirty="0"/>
              <a:t> </a:t>
            </a:r>
            <a:endParaRPr lang="en-AU" sz="1050" dirty="0"/>
          </a:p>
          <a:p>
            <a:pPr algn="just"/>
            <a:r>
              <a:rPr lang="en-AU" dirty="0"/>
              <a:t>Passengers are not to be carried within company vehicles unless indemnity form  completed, and Management has approved. </a:t>
            </a:r>
          </a:p>
          <a:p>
            <a:pPr algn="just"/>
            <a:endParaRPr lang="en-AU" dirty="0"/>
          </a:p>
          <a:p>
            <a:pPr algn="just"/>
            <a:r>
              <a:rPr lang="en-AU" dirty="0"/>
              <a:t>Management may require an indemnity form to be completed.</a:t>
            </a:r>
          </a:p>
        </p:txBody>
      </p:sp>
      <p:sp>
        <p:nvSpPr>
          <p:cNvPr id="3" name="Rectangle 2"/>
          <p:cNvSpPr/>
          <p:nvPr/>
        </p:nvSpPr>
        <p:spPr>
          <a:xfrm>
            <a:off x="11196" y="2511341"/>
            <a:ext cx="4482023" cy="1646605"/>
          </a:xfrm>
          <a:prstGeom prst="rect">
            <a:avLst/>
          </a:prstGeom>
        </p:spPr>
        <p:txBody>
          <a:bodyPr wrap="square">
            <a:spAutoFit/>
          </a:bodyPr>
          <a:lstStyle/>
          <a:p>
            <a:pPr algn="just"/>
            <a:r>
              <a:rPr lang="en-GB" b="1" dirty="0">
                <a:solidFill>
                  <a:schemeClr val="accent3">
                    <a:lumMod val="50000"/>
                  </a:schemeClr>
                </a:solidFill>
              </a:rPr>
              <a:t>HITCHHIKERS IN COMPANY VEHICLES </a:t>
            </a:r>
            <a:endParaRPr lang="en-AU" b="1" dirty="0">
              <a:solidFill>
                <a:schemeClr val="accent3">
                  <a:lumMod val="50000"/>
                </a:schemeClr>
              </a:solidFill>
            </a:endParaRPr>
          </a:p>
          <a:p>
            <a:pPr algn="just"/>
            <a:r>
              <a:rPr lang="en-AU" sz="1100" dirty="0"/>
              <a:t> </a:t>
            </a:r>
          </a:p>
          <a:p>
            <a:pPr algn="just"/>
            <a:r>
              <a:rPr lang="en-AU" dirty="0"/>
              <a:t>Hitchhikers are not to be carried in any company vehicle at any time. Any driver who fails to comply with this regulation will be dismissed. </a:t>
            </a:r>
          </a:p>
        </p:txBody>
      </p:sp>
      <p:sp>
        <p:nvSpPr>
          <p:cNvPr id="5" name="Rectangle 4"/>
          <p:cNvSpPr/>
          <p:nvPr/>
        </p:nvSpPr>
        <p:spPr>
          <a:xfrm>
            <a:off x="22236" y="4365104"/>
            <a:ext cx="4549764" cy="2754600"/>
          </a:xfrm>
          <a:prstGeom prst="rect">
            <a:avLst/>
          </a:prstGeom>
        </p:spPr>
        <p:txBody>
          <a:bodyPr wrap="square">
            <a:spAutoFit/>
          </a:bodyPr>
          <a:lstStyle/>
          <a:p>
            <a:pPr algn="just"/>
            <a:r>
              <a:rPr lang="en-GB" b="1" dirty="0">
                <a:solidFill>
                  <a:schemeClr val="accent3">
                    <a:lumMod val="50000"/>
                  </a:schemeClr>
                </a:solidFill>
              </a:rPr>
              <a:t>UNAUTHORISED DRIVERS  </a:t>
            </a:r>
            <a:endParaRPr lang="en-AU" b="1" dirty="0">
              <a:solidFill>
                <a:schemeClr val="accent3">
                  <a:lumMod val="50000"/>
                </a:schemeClr>
              </a:solidFill>
            </a:endParaRPr>
          </a:p>
          <a:p>
            <a:pPr algn="just"/>
            <a:r>
              <a:rPr lang="en-AU" sz="1100" dirty="0"/>
              <a:t> </a:t>
            </a:r>
          </a:p>
          <a:p>
            <a:pPr algn="just"/>
            <a:r>
              <a:rPr lang="en-AU" dirty="0"/>
              <a:t>No unauthorised driver is to be permitted to operate a company vehicle. An authorised driver is one who is employed by </a:t>
            </a:r>
            <a:r>
              <a:rPr lang="en-US" dirty="0"/>
              <a:t>5'S Australia Pty Ltd</a:t>
            </a:r>
            <a:r>
              <a:rPr lang="en-AU" dirty="0"/>
              <a:t>, or another person specifically authorised by management. Dismissal will occur (after appropriate investigation), if this rule is disobeyed.</a:t>
            </a:r>
          </a:p>
          <a:p>
            <a:pPr algn="just"/>
            <a:endParaRPr lang="en-AU" dirty="0"/>
          </a:p>
        </p:txBody>
      </p:sp>
      <p:sp>
        <p:nvSpPr>
          <p:cNvPr id="4" name="Rectangle 3"/>
          <p:cNvSpPr/>
          <p:nvPr/>
        </p:nvSpPr>
        <p:spPr>
          <a:xfrm>
            <a:off x="4541570" y="681380"/>
            <a:ext cx="4413251" cy="2585323"/>
          </a:xfrm>
          <a:prstGeom prst="rect">
            <a:avLst/>
          </a:prstGeom>
        </p:spPr>
        <p:txBody>
          <a:bodyPr wrap="square">
            <a:spAutoFit/>
          </a:bodyPr>
          <a:lstStyle/>
          <a:p>
            <a:r>
              <a:rPr lang="en-GB" b="1" dirty="0">
                <a:solidFill>
                  <a:schemeClr val="accent3">
                    <a:lumMod val="50000"/>
                  </a:schemeClr>
                </a:solidFill>
              </a:rPr>
              <a:t>VEHICLE CLEANLINESS/SAFETY </a:t>
            </a:r>
          </a:p>
          <a:p>
            <a:endParaRPr lang="en-AU" b="1" dirty="0">
              <a:solidFill>
                <a:schemeClr val="accent1">
                  <a:lumMod val="50000"/>
                </a:schemeClr>
              </a:solidFill>
            </a:endParaRPr>
          </a:p>
          <a:p>
            <a:r>
              <a:rPr lang="en-GB" dirty="0"/>
              <a:t> Cleanliness is a safety concern: </a:t>
            </a:r>
            <a:endParaRPr lang="en-AU" dirty="0"/>
          </a:p>
          <a:p>
            <a:pPr marL="285750" indent="-285750">
              <a:buFont typeface="Arial" panose="020B0604020202020204" pitchFamily="34" charset="0"/>
              <a:buChar char="•"/>
            </a:pPr>
            <a:r>
              <a:rPr lang="en-GB" dirty="0"/>
              <a:t>Window, mirrors and headlamps must be kept clean </a:t>
            </a:r>
          </a:p>
          <a:p>
            <a:pPr marL="285750" indent="-285750">
              <a:buFont typeface="Arial" panose="020B0604020202020204" pitchFamily="34" charset="0"/>
              <a:buChar char="•"/>
            </a:pPr>
            <a:r>
              <a:rPr lang="en-GB" dirty="0"/>
              <a:t>The interior of the cabin must also be kept clean and free from clutter. </a:t>
            </a:r>
            <a:endParaRPr lang="en-AU" dirty="0"/>
          </a:p>
          <a:p>
            <a:pPr marL="285750" indent="-285750">
              <a:buFont typeface="Arial" panose="020B0604020202020204" pitchFamily="34" charset="0"/>
              <a:buChar char="•"/>
            </a:pPr>
            <a:r>
              <a:rPr lang="en-GB" dirty="0"/>
              <a:t>Do not travel with unsecured objects in the cabin.</a:t>
            </a:r>
            <a:endParaRPr lang="en-AU" dirty="0"/>
          </a:p>
        </p:txBody>
      </p:sp>
      <p:sp>
        <p:nvSpPr>
          <p:cNvPr id="6" name="Rectangle 5">
            <a:extLst>
              <a:ext uri="{FF2B5EF4-FFF2-40B4-BE49-F238E27FC236}">
                <a16:creationId xmlns:a16="http://schemas.microsoft.com/office/drawing/2014/main" id="{8FBFD5D6-76EF-47D7-96E3-773D22D81580}"/>
              </a:ext>
            </a:extLst>
          </p:cNvPr>
          <p:cNvSpPr/>
          <p:nvPr/>
        </p:nvSpPr>
        <p:spPr>
          <a:xfrm>
            <a:off x="4677965" y="3862292"/>
            <a:ext cx="4140460" cy="2862322"/>
          </a:xfrm>
          <a:prstGeom prst="rect">
            <a:avLst/>
          </a:prstGeom>
        </p:spPr>
        <p:txBody>
          <a:bodyPr wrap="square">
            <a:spAutoFit/>
          </a:bodyPr>
          <a:lstStyle/>
          <a:p>
            <a:r>
              <a:rPr lang="en-US" b="1" dirty="0">
                <a:solidFill>
                  <a:schemeClr val="accent3">
                    <a:lumMod val="50000"/>
                  </a:schemeClr>
                </a:solidFill>
              </a:rPr>
              <a:t>SECURITY</a:t>
            </a:r>
          </a:p>
          <a:p>
            <a:endParaRPr lang="en-US" b="1" dirty="0">
              <a:solidFill>
                <a:schemeClr val="accent6">
                  <a:lumMod val="50000"/>
                </a:schemeClr>
              </a:solidFill>
            </a:endParaRPr>
          </a:p>
          <a:p>
            <a:r>
              <a:rPr lang="en-US" dirty="0"/>
              <a:t>When parking and leaving vehicles, even for short times, the Driver MUST lock the vehicle and ensure keys are taken  with the driver. </a:t>
            </a:r>
          </a:p>
          <a:p>
            <a:endParaRPr lang="en-US" dirty="0"/>
          </a:p>
          <a:p>
            <a:r>
              <a:rPr lang="en-US" dirty="0"/>
              <a:t>Vehicles are NEVER to be left in the vehicle when the vehicle is unattended.  </a:t>
            </a:r>
          </a:p>
          <a:p>
            <a:endParaRPr lang="en-AU" dirty="0"/>
          </a:p>
        </p:txBody>
      </p:sp>
    </p:spTree>
    <p:extLst>
      <p:ext uri="{BB962C8B-B14F-4D97-AF65-F5344CB8AC3E}">
        <p14:creationId xmlns:p14="http://schemas.microsoft.com/office/powerpoint/2010/main" val="85599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419872" y="35049"/>
            <a:ext cx="5724128" cy="584775"/>
          </a:xfrm>
          <a:prstGeom prst="rect">
            <a:avLst/>
          </a:prstGeom>
          <a:noFill/>
        </p:spPr>
        <p:txBody>
          <a:bodyPr wrap="square" rtlCol="0">
            <a:spAutoFit/>
          </a:bodyPr>
          <a:lstStyle/>
          <a:p>
            <a:pPr algn="r"/>
            <a:r>
              <a:rPr lang="en-AU" sz="3200" b="1" dirty="0">
                <a:solidFill>
                  <a:schemeClr val="accent3">
                    <a:lumMod val="50000"/>
                  </a:schemeClr>
                </a:solidFill>
              </a:rPr>
              <a:t>TAMPERING WITH EQUIPMENT</a:t>
            </a:r>
          </a:p>
        </p:txBody>
      </p:sp>
      <p:sp>
        <p:nvSpPr>
          <p:cNvPr id="3" name="Rectangle 2"/>
          <p:cNvSpPr/>
          <p:nvPr/>
        </p:nvSpPr>
        <p:spPr>
          <a:xfrm>
            <a:off x="98341" y="1196752"/>
            <a:ext cx="9054023" cy="4062651"/>
          </a:xfrm>
          <a:prstGeom prst="rect">
            <a:avLst/>
          </a:prstGeom>
        </p:spPr>
        <p:txBody>
          <a:bodyPr wrap="square">
            <a:spAutoFit/>
          </a:bodyPr>
          <a:lstStyle/>
          <a:p>
            <a:r>
              <a:rPr lang="en-GB" sz="2000" dirty="0"/>
              <a:t> </a:t>
            </a:r>
            <a:endParaRPr lang="en-AU" sz="2000" dirty="0"/>
          </a:p>
          <a:p>
            <a:r>
              <a:rPr lang="en-GB" sz="2000" dirty="0"/>
              <a:t>Unauthorised adjustment of, or tampering with equipment, including on-board computers, fuel pumps, speed limiters, telephones etc. and any equipment mounted on the vehicle, will not be tolerated and is grounds for instant dismissal.</a:t>
            </a:r>
            <a:endParaRPr lang="en-AU" sz="2000" dirty="0"/>
          </a:p>
          <a:p>
            <a:r>
              <a:rPr lang="en-GB" sz="2000" dirty="0"/>
              <a:t> </a:t>
            </a:r>
            <a:endParaRPr lang="en-AU" sz="2000" dirty="0"/>
          </a:p>
          <a:p>
            <a:r>
              <a:rPr lang="en-GB" sz="2000" dirty="0"/>
              <a:t>Any abuse or misuse of company property is considered gross/wilful misconduct and will result in disciplinary action and is cause for dismissal.</a:t>
            </a:r>
            <a:endParaRPr lang="en-AU" sz="2000" dirty="0"/>
          </a:p>
          <a:p>
            <a:r>
              <a:rPr lang="en-GB" sz="2000" dirty="0"/>
              <a:t> </a:t>
            </a:r>
            <a:endParaRPr lang="en-AU" sz="2000" dirty="0"/>
          </a:p>
          <a:p>
            <a:r>
              <a:rPr lang="en-GB" sz="2000" dirty="0"/>
              <a:t>The unauthorised fitment of any device, instrument, radio, painting, changing light lenses other than standard, or tampering with, altering or causing to be altered any setting of the vehicle, will not be tolerated and may lead to dismissal after an appropriate investigation has been conducted.</a:t>
            </a:r>
            <a:endParaRPr lang="en-AU" sz="2000" dirty="0"/>
          </a:p>
          <a:p>
            <a:r>
              <a:rPr lang="en-GB" sz="2000" dirty="0"/>
              <a:t> </a:t>
            </a:r>
            <a:endParaRPr lang="en-AU" sz="2000" dirty="0"/>
          </a:p>
        </p:txBody>
      </p:sp>
    </p:spTree>
    <p:extLst>
      <p:ext uri="{BB962C8B-B14F-4D97-AF65-F5344CB8AC3E}">
        <p14:creationId xmlns:p14="http://schemas.microsoft.com/office/powerpoint/2010/main" val="48151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2411760" y="35049"/>
            <a:ext cx="6732240" cy="646331"/>
          </a:xfrm>
          <a:prstGeom prst="rect">
            <a:avLst/>
          </a:prstGeom>
          <a:noFill/>
        </p:spPr>
        <p:txBody>
          <a:bodyPr wrap="square" rtlCol="0">
            <a:spAutoFit/>
          </a:bodyPr>
          <a:lstStyle/>
          <a:p>
            <a:pPr algn="r"/>
            <a:r>
              <a:rPr lang="en-AU" sz="3600" b="1" dirty="0">
                <a:solidFill>
                  <a:schemeClr val="accent3">
                    <a:lumMod val="50000"/>
                  </a:schemeClr>
                </a:solidFill>
              </a:rPr>
              <a:t>WORK, HEALTH &amp; SAFETY POLICY </a:t>
            </a:r>
          </a:p>
        </p:txBody>
      </p:sp>
      <p:sp>
        <p:nvSpPr>
          <p:cNvPr id="2" name="Rectangle 1"/>
          <p:cNvSpPr/>
          <p:nvPr/>
        </p:nvSpPr>
        <p:spPr>
          <a:xfrm>
            <a:off x="359065" y="751344"/>
            <a:ext cx="8425869" cy="5355312"/>
          </a:xfrm>
          <a:prstGeom prst="rect">
            <a:avLst/>
          </a:prstGeom>
        </p:spPr>
        <p:txBody>
          <a:bodyPr wrap="square">
            <a:spAutoFit/>
          </a:bodyPr>
          <a:lstStyle/>
          <a:p>
            <a:pPr marL="285750" lvl="0" indent="-285750">
              <a:buFont typeface="Wingdings" panose="05000000000000000000" pitchFamily="2" charset="2"/>
              <a:buChar char="ü"/>
            </a:pPr>
            <a:r>
              <a:rPr lang="en-AU" dirty="0"/>
              <a:t>to provide adequate levels of health care and rehabilitation for all personnel;</a:t>
            </a:r>
          </a:p>
          <a:p>
            <a:pPr marL="285750" lvl="0" indent="-285750">
              <a:buFont typeface="Wingdings" panose="05000000000000000000" pitchFamily="2" charset="2"/>
              <a:buChar char="ü"/>
            </a:pPr>
            <a:r>
              <a:rPr lang="en-AU" dirty="0"/>
              <a:t>to share occupational health and safety experience with all personnel and relevant external organisations and suppliers; and</a:t>
            </a:r>
          </a:p>
          <a:p>
            <a:pPr marL="285750" indent="-285750">
              <a:buFont typeface="Wingdings" panose="05000000000000000000" pitchFamily="2" charset="2"/>
              <a:buChar char="ü"/>
            </a:pPr>
            <a:r>
              <a:rPr lang="en-AU" dirty="0"/>
              <a:t>that our contractors and third parties clearly understand and adhere to our occupational health and safety policy standards, and where necessary, assist in achieving this</a:t>
            </a:r>
          </a:p>
          <a:p>
            <a:pPr marL="285750" indent="-285750">
              <a:buFont typeface="Wingdings" panose="05000000000000000000" pitchFamily="2" charset="2"/>
              <a:buChar char="ü"/>
            </a:pPr>
            <a:r>
              <a:rPr lang="en-AU" dirty="0"/>
              <a:t>to promote a provocative approach to health and safety and encourage personnel to participate in the development of our company’s occupational health &amp; safety programs;</a:t>
            </a:r>
          </a:p>
          <a:p>
            <a:pPr marL="285750" lvl="0" indent="-285750">
              <a:buFont typeface="Wingdings" panose="05000000000000000000" pitchFamily="2" charset="2"/>
              <a:buChar char="ü"/>
            </a:pPr>
            <a:r>
              <a:rPr lang="en-AU" dirty="0"/>
              <a:t>to comply with the spirit and intent of all relevant legislation, Advisory Standards and Industry Standards and make adequate provision of resources to meet these requirements;</a:t>
            </a:r>
          </a:p>
          <a:p>
            <a:pPr marL="285750" lvl="0" indent="-285750">
              <a:buFont typeface="Wingdings" panose="05000000000000000000" pitchFamily="2" charset="2"/>
              <a:buChar char="ü"/>
            </a:pPr>
            <a:r>
              <a:rPr lang="en-AU" dirty="0"/>
              <a:t>to provide adequate levels of health care and rehabilitation for all personnel;</a:t>
            </a:r>
          </a:p>
          <a:p>
            <a:pPr marL="285750" lvl="0" indent="-285750">
              <a:buFont typeface="Wingdings" panose="05000000000000000000" pitchFamily="2" charset="2"/>
              <a:buChar char="ü"/>
            </a:pPr>
            <a:r>
              <a:rPr lang="en-AU" dirty="0"/>
              <a:t>to share occupational health and safety experience with all personnel and relevant external organisations and suppliers; and</a:t>
            </a:r>
          </a:p>
          <a:p>
            <a:pPr marL="285750" indent="-285750">
              <a:buFont typeface="Wingdings" panose="05000000000000000000" pitchFamily="2" charset="2"/>
              <a:buChar char="ü"/>
            </a:pPr>
            <a:r>
              <a:rPr lang="en-AU" dirty="0"/>
              <a:t>that our contractors and third parties clearly understand and adhere to our occupational health and safety policy standards, and where necessary, assist in achieving this</a:t>
            </a:r>
          </a:p>
          <a:p>
            <a:endParaRPr lang="en-AU" dirty="0"/>
          </a:p>
        </p:txBody>
      </p:sp>
    </p:spTree>
    <p:extLst>
      <p:ext uri="{BB962C8B-B14F-4D97-AF65-F5344CB8AC3E}">
        <p14:creationId xmlns:p14="http://schemas.microsoft.com/office/powerpoint/2010/main" val="3481490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419872" y="35049"/>
            <a:ext cx="5724128" cy="584775"/>
          </a:xfrm>
          <a:prstGeom prst="rect">
            <a:avLst/>
          </a:prstGeom>
          <a:noFill/>
        </p:spPr>
        <p:txBody>
          <a:bodyPr wrap="square" rtlCol="0">
            <a:spAutoFit/>
          </a:bodyPr>
          <a:lstStyle/>
          <a:p>
            <a:pPr algn="r"/>
            <a:r>
              <a:rPr lang="en-AU" sz="3200" b="1" dirty="0">
                <a:solidFill>
                  <a:schemeClr val="accent3">
                    <a:lumMod val="50000"/>
                  </a:schemeClr>
                </a:solidFill>
              </a:rPr>
              <a:t>MOBILE  TELEPHONES</a:t>
            </a:r>
          </a:p>
        </p:txBody>
      </p:sp>
      <p:pic>
        <p:nvPicPr>
          <p:cNvPr id="6" name="Picture 2" descr="Image result for 3d man using mobile phone">
            <a:extLst>
              <a:ext uri="{FF2B5EF4-FFF2-40B4-BE49-F238E27FC236}">
                <a16:creationId xmlns:a16="http://schemas.microsoft.com/office/drawing/2014/main" id="{97F8B38B-6B90-4DF4-820D-9C42CBEDB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234" y="3668233"/>
            <a:ext cx="3856766" cy="28888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814C7B0-6D1B-4AE6-98D3-0564BD09B783}"/>
              </a:ext>
            </a:extLst>
          </p:cNvPr>
          <p:cNvSpPr txBox="1"/>
          <p:nvPr/>
        </p:nvSpPr>
        <p:spPr>
          <a:xfrm>
            <a:off x="81548" y="3429000"/>
            <a:ext cx="5066515" cy="2246769"/>
          </a:xfrm>
          <a:prstGeom prst="rect">
            <a:avLst/>
          </a:prstGeom>
          <a:noFill/>
        </p:spPr>
        <p:txBody>
          <a:bodyPr wrap="square" rtlCol="0">
            <a:spAutoFit/>
          </a:bodyPr>
          <a:lstStyle/>
          <a:p>
            <a:r>
              <a:rPr lang="en-AU" sz="2000" dirty="0"/>
              <a:t>Mobile Phones or Personal Listening Devices (including Smart Watches) may not be used </a:t>
            </a:r>
          </a:p>
          <a:p>
            <a:pPr marL="342900" indent="-342900">
              <a:buFont typeface="Arial" panose="020B0604020202020204" pitchFamily="34" charset="0"/>
              <a:buChar char="•"/>
            </a:pPr>
            <a:r>
              <a:rPr lang="en-AU" sz="2000" dirty="0"/>
              <a:t>whilst loading, unloading , operating a ramp or any other equipment, or </a:t>
            </a:r>
          </a:p>
          <a:p>
            <a:pPr marL="342900" indent="-342900">
              <a:buFont typeface="Arial" panose="020B0604020202020204" pitchFamily="34" charset="0"/>
              <a:buChar char="•"/>
            </a:pPr>
            <a:r>
              <a:rPr lang="en-AU" sz="2000" dirty="0"/>
              <a:t>whilst moving through the Depot area or</a:t>
            </a:r>
          </a:p>
          <a:p>
            <a:pPr marL="342900" indent="-342900">
              <a:buFont typeface="Arial" panose="020B0604020202020204" pitchFamily="34" charset="0"/>
              <a:buChar char="•"/>
            </a:pPr>
            <a:r>
              <a:rPr lang="en-AU" sz="2000" dirty="0"/>
              <a:t>Whilst coupling vehicles, or </a:t>
            </a:r>
          </a:p>
          <a:p>
            <a:pPr marL="342900" indent="-342900">
              <a:buFont typeface="Arial" panose="020B0604020202020204" pitchFamily="34" charset="0"/>
              <a:buChar char="•"/>
            </a:pPr>
            <a:r>
              <a:rPr lang="en-AU" sz="2000" dirty="0"/>
              <a:t>At any time when it is unsafe to do so </a:t>
            </a:r>
          </a:p>
        </p:txBody>
      </p:sp>
      <p:sp>
        <p:nvSpPr>
          <p:cNvPr id="8" name="Rectangle 7">
            <a:extLst>
              <a:ext uri="{FF2B5EF4-FFF2-40B4-BE49-F238E27FC236}">
                <a16:creationId xmlns:a16="http://schemas.microsoft.com/office/drawing/2014/main" id="{0E3897D3-1B59-46F0-A82C-18E6BA7BDFB5}"/>
              </a:ext>
            </a:extLst>
          </p:cNvPr>
          <p:cNvSpPr/>
          <p:nvPr/>
        </p:nvSpPr>
        <p:spPr>
          <a:xfrm>
            <a:off x="81548" y="1124744"/>
            <a:ext cx="8980904" cy="1600438"/>
          </a:xfrm>
          <a:prstGeom prst="rect">
            <a:avLst/>
          </a:prstGeom>
        </p:spPr>
        <p:txBody>
          <a:bodyPr wrap="square">
            <a:spAutoFit/>
          </a:bodyPr>
          <a:lstStyle/>
          <a:p>
            <a:r>
              <a:rPr lang="en-GB" sz="2000" dirty="0"/>
              <a:t>The laws make it clear that a driver in a moving or stationary vehicle (unless parked) MUST NOT HOLD a phone in his or her hand.  </a:t>
            </a:r>
          </a:p>
          <a:p>
            <a:endParaRPr lang="en-GB" sz="2000" dirty="0"/>
          </a:p>
          <a:p>
            <a:r>
              <a:rPr lang="en-GB" sz="2000" dirty="0"/>
              <a:t>Many of the same laws apply to the use of “Smart Watches” </a:t>
            </a:r>
          </a:p>
          <a:p>
            <a:endParaRPr lang="en-GB" dirty="0"/>
          </a:p>
        </p:txBody>
      </p:sp>
    </p:spTree>
    <p:extLst>
      <p:ext uri="{BB962C8B-B14F-4D97-AF65-F5344CB8AC3E}">
        <p14:creationId xmlns:p14="http://schemas.microsoft.com/office/powerpoint/2010/main" val="291101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419872" y="35049"/>
            <a:ext cx="5724128" cy="584775"/>
          </a:xfrm>
          <a:prstGeom prst="rect">
            <a:avLst/>
          </a:prstGeom>
          <a:noFill/>
        </p:spPr>
        <p:txBody>
          <a:bodyPr wrap="square" rtlCol="0">
            <a:spAutoFit/>
          </a:bodyPr>
          <a:lstStyle/>
          <a:p>
            <a:pPr algn="r"/>
            <a:r>
              <a:rPr lang="en-AU" sz="3200" b="1" dirty="0">
                <a:solidFill>
                  <a:schemeClr val="accent3">
                    <a:lumMod val="50000"/>
                  </a:schemeClr>
                </a:solidFill>
              </a:rPr>
              <a:t>MOBILE TELEPHONES</a:t>
            </a:r>
          </a:p>
        </p:txBody>
      </p:sp>
      <p:sp>
        <p:nvSpPr>
          <p:cNvPr id="2" name="Rectangle 1"/>
          <p:cNvSpPr/>
          <p:nvPr/>
        </p:nvSpPr>
        <p:spPr>
          <a:xfrm>
            <a:off x="0" y="1196752"/>
            <a:ext cx="9252520" cy="4862870"/>
          </a:xfrm>
          <a:prstGeom prst="rect">
            <a:avLst/>
          </a:prstGeom>
        </p:spPr>
        <p:txBody>
          <a:bodyPr wrap="square">
            <a:spAutoFit/>
          </a:bodyPr>
          <a:lstStyle/>
          <a:p>
            <a:r>
              <a:rPr lang="en-GB" sz="2400" b="1" dirty="0">
                <a:solidFill>
                  <a:schemeClr val="accent3">
                    <a:lumMod val="50000"/>
                  </a:schemeClr>
                </a:solidFill>
              </a:rPr>
              <a:t>MOBILE TELEPHONES INCLUDING SMART WATCHES</a:t>
            </a:r>
            <a:endParaRPr lang="en-AU" sz="2400" b="1" dirty="0">
              <a:solidFill>
                <a:schemeClr val="accent3">
                  <a:lumMod val="50000"/>
                </a:schemeClr>
              </a:solidFill>
            </a:endParaRPr>
          </a:p>
          <a:p>
            <a:r>
              <a:rPr lang="en-GB" sz="1100" dirty="0"/>
              <a:t> </a:t>
            </a:r>
            <a:endParaRPr lang="en-AU" sz="1100" dirty="0"/>
          </a:p>
          <a:p>
            <a:r>
              <a:rPr lang="en-GB" dirty="0"/>
              <a:t>Any use of social media is not permitted whilst performing your daily duties under working hours. </a:t>
            </a:r>
          </a:p>
          <a:p>
            <a:r>
              <a:rPr lang="en-GB" sz="1200" dirty="0"/>
              <a:t> </a:t>
            </a:r>
            <a:endParaRPr lang="en-AU" sz="1200" dirty="0"/>
          </a:p>
          <a:p>
            <a:r>
              <a:rPr lang="en-GB" dirty="0"/>
              <a:t>Drivers may use the phone for; audio functions, making or receiving calls provided:</a:t>
            </a:r>
            <a:endParaRPr lang="en-AU" dirty="0"/>
          </a:p>
          <a:p>
            <a:pPr marL="285750" lvl="0" indent="-285750">
              <a:buFont typeface="Arial" panose="020B0604020202020204" pitchFamily="34" charset="0"/>
              <a:buChar char="•"/>
            </a:pPr>
            <a:r>
              <a:rPr lang="en-GB" dirty="0"/>
              <a:t>The phone is secured in a </a:t>
            </a:r>
            <a:r>
              <a:rPr lang="en-GB" u="sng" dirty="0"/>
              <a:t>commercially designed</a:t>
            </a:r>
            <a:r>
              <a:rPr lang="en-GB" dirty="0"/>
              <a:t> holder fixed to the vehicle.</a:t>
            </a:r>
            <a:endParaRPr lang="en-AU" dirty="0"/>
          </a:p>
          <a:p>
            <a:pPr marL="285750" lvl="0" indent="-285750">
              <a:buFont typeface="Arial" panose="020B0604020202020204" pitchFamily="34" charset="0"/>
              <a:buChar char="•"/>
            </a:pPr>
            <a:r>
              <a:rPr lang="en-GB" dirty="0"/>
              <a:t>Attached as the manufacturer intended.</a:t>
            </a:r>
            <a:endParaRPr lang="en-AU" dirty="0"/>
          </a:p>
          <a:p>
            <a:pPr marL="285750" lvl="0" indent="-285750">
              <a:buFont typeface="Arial" panose="020B0604020202020204" pitchFamily="34" charset="0"/>
              <a:buChar char="•"/>
            </a:pPr>
            <a:r>
              <a:rPr lang="en-GB" dirty="0"/>
              <a:t>The phone can be operated by the driver </a:t>
            </a:r>
            <a:r>
              <a:rPr lang="en-GB" u="sng" dirty="0"/>
              <a:t>without touching or manipulating</a:t>
            </a:r>
            <a:r>
              <a:rPr lang="en-GB" dirty="0"/>
              <a:t> the phone.</a:t>
            </a:r>
            <a:endParaRPr lang="en-AU" dirty="0"/>
          </a:p>
          <a:p>
            <a:pPr marL="285750" lvl="0" indent="-285750">
              <a:buFont typeface="Arial" panose="020B0604020202020204" pitchFamily="34" charset="0"/>
              <a:buChar char="•"/>
            </a:pPr>
            <a:r>
              <a:rPr lang="en-GB" dirty="0"/>
              <a:t>The definition of touching includes telephones resting on laps or otherwise touching the driver.</a:t>
            </a:r>
            <a:endParaRPr lang="en-AU" dirty="0"/>
          </a:p>
          <a:p>
            <a:pPr marL="171450" indent="-171450">
              <a:buFont typeface="Arial" panose="020B0604020202020204" pitchFamily="34" charset="0"/>
              <a:buChar char="•"/>
            </a:pPr>
            <a:endParaRPr lang="en-AU" sz="1100" dirty="0"/>
          </a:p>
          <a:p>
            <a:r>
              <a:rPr lang="en-GB" dirty="0"/>
              <a:t>Using a phone as a navigational device is also prohibited unless:</a:t>
            </a:r>
            <a:endParaRPr lang="en-AU" dirty="0"/>
          </a:p>
          <a:p>
            <a:pPr marL="285750" lvl="0" indent="-285750">
              <a:buFont typeface="Arial" panose="020B0604020202020204" pitchFamily="34" charset="0"/>
              <a:buChar char="•"/>
            </a:pPr>
            <a:r>
              <a:rPr lang="en-GB" dirty="0"/>
              <a:t>The phone is secured in a </a:t>
            </a:r>
            <a:r>
              <a:rPr lang="en-GB" u="sng" dirty="0"/>
              <a:t>commercially designed</a:t>
            </a:r>
            <a:r>
              <a:rPr lang="en-GB" dirty="0"/>
              <a:t> holder affixed to the vehicle, designed for the purpose and Attached as the manufacturer intended.</a:t>
            </a:r>
            <a:endParaRPr lang="en-AU" dirty="0"/>
          </a:p>
          <a:p>
            <a:pPr marL="285750" lvl="0" indent="-285750">
              <a:buFont typeface="Arial" panose="020B0604020202020204" pitchFamily="34" charset="0"/>
              <a:buChar char="•"/>
            </a:pPr>
            <a:r>
              <a:rPr lang="en-GB" dirty="0"/>
              <a:t>The phone and holder does not obstruct a driver’s view.</a:t>
            </a:r>
            <a:endParaRPr lang="en-AU" dirty="0"/>
          </a:p>
          <a:p>
            <a:pPr marL="285750" lvl="0" indent="-285750">
              <a:buFont typeface="Arial" panose="020B0604020202020204" pitchFamily="34" charset="0"/>
              <a:buChar char="•"/>
            </a:pPr>
            <a:r>
              <a:rPr lang="en-GB" dirty="0"/>
              <a:t>Video calls, emailing, texting, online chatting and reading preview messages are illegal activities while driving. All other uses of mobile phones not mentioned are also prohibited.</a:t>
            </a:r>
            <a:endParaRPr lang="en-AU" dirty="0"/>
          </a:p>
          <a:p>
            <a:r>
              <a:rPr lang="en-GB" dirty="0"/>
              <a:t> </a:t>
            </a:r>
            <a:endParaRPr lang="en-AU" dirty="0"/>
          </a:p>
        </p:txBody>
      </p:sp>
    </p:spTree>
    <p:extLst>
      <p:ext uri="{BB962C8B-B14F-4D97-AF65-F5344CB8AC3E}">
        <p14:creationId xmlns:p14="http://schemas.microsoft.com/office/powerpoint/2010/main" val="69805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79512" y="280539"/>
            <a:ext cx="4392488" cy="523220"/>
          </a:xfrm>
          <a:prstGeom prst="rect">
            <a:avLst/>
          </a:prstGeom>
          <a:noFill/>
        </p:spPr>
        <p:txBody>
          <a:bodyPr wrap="square" rtlCol="0">
            <a:spAutoFit/>
          </a:bodyPr>
          <a:lstStyle/>
          <a:p>
            <a:pPr algn="r"/>
            <a:r>
              <a:rPr lang="en-AU" sz="2800" b="1" dirty="0">
                <a:solidFill>
                  <a:schemeClr val="accent3">
                    <a:lumMod val="50000"/>
                  </a:schemeClr>
                </a:solidFill>
              </a:rPr>
              <a:t>DAILY VEHICLE  INSPECTION</a:t>
            </a:r>
          </a:p>
        </p:txBody>
      </p:sp>
      <p:sp>
        <p:nvSpPr>
          <p:cNvPr id="2" name="Rectangle 1"/>
          <p:cNvSpPr/>
          <p:nvPr/>
        </p:nvSpPr>
        <p:spPr>
          <a:xfrm>
            <a:off x="79299" y="980728"/>
            <a:ext cx="4492702" cy="3585597"/>
          </a:xfrm>
          <a:prstGeom prst="rect">
            <a:avLst/>
          </a:prstGeom>
        </p:spPr>
        <p:txBody>
          <a:bodyPr wrap="square">
            <a:spAutoFit/>
          </a:bodyPr>
          <a:lstStyle/>
          <a:p>
            <a:pPr algn="just"/>
            <a:r>
              <a:rPr lang="en-AU" sz="1050" dirty="0"/>
              <a:t> </a:t>
            </a:r>
            <a:r>
              <a:rPr lang="en-AU" dirty="0"/>
              <a:t>Every driver is responsible for the completion of a daily vehicle inspection on every day the vehicle is used. This inspection is to cover both the hauling unit and any trailing equipment and is to be completed prior to commencing the workday.  </a:t>
            </a:r>
          </a:p>
          <a:p>
            <a:pPr algn="just"/>
            <a:r>
              <a:rPr lang="en-AU" sz="1100" dirty="0"/>
              <a:t> </a:t>
            </a:r>
          </a:p>
          <a:p>
            <a:pPr algn="just"/>
            <a:r>
              <a:rPr lang="en-AU" dirty="0"/>
              <a:t>The Daily Vehicle Inspection must be documented via the trip sheet. </a:t>
            </a:r>
          </a:p>
          <a:p>
            <a:pPr algn="just"/>
            <a:endParaRPr lang="en-AU" dirty="0"/>
          </a:p>
          <a:p>
            <a:pPr algn="just"/>
            <a:r>
              <a:rPr lang="en-AU" dirty="0"/>
              <a:t>The Daily Vehicle Inspection includes an inspection of the crates for protrusions or damage with may injure livestock.</a:t>
            </a:r>
          </a:p>
        </p:txBody>
      </p:sp>
      <p:sp>
        <p:nvSpPr>
          <p:cNvPr id="5" name="TextBox 4">
            <a:extLst>
              <a:ext uri="{FF2B5EF4-FFF2-40B4-BE49-F238E27FC236}">
                <a16:creationId xmlns:a16="http://schemas.microsoft.com/office/drawing/2014/main" id="{3FDB3EDD-BB6F-E987-0D16-C58ED060340C}"/>
              </a:ext>
            </a:extLst>
          </p:cNvPr>
          <p:cNvSpPr txBox="1"/>
          <p:nvPr/>
        </p:nvSpPr>
        <p:spPr>
          <a:xfrm>
            <a:off x="58738" y="4797152"/>
            <a:ext cx="4311352" cy="1477328"/>
          </a:xfrm>
          <a:prstGeom prst="rect">
            <a:avLst/>
          </a:prstGeom>
          <a:noFill/>
        </p:spPr>
        <p:txBody>
          <a:bodyPr wrap="square" rtlCol="0">
            <a:spAutoFit/>
          </a:bodyPr>
          <a:lstStyle/>
          <a:p>
            <a:pPr algn="just"/>
            <a:r>
              <a:rPr lang="en-US" dirty="0"/>
              <a:t>The checklist used for the daily check is found at the rear of the Employee Manual. All vehicles must be included on the  check and each registration number must be recorded clearly  on the Trip sheet.</a:t>
            </a:r>
            <a:endParaRPr lang="en-AU" dirty="0"/>
          </a:p>
        </p:txBody>
      </p:sp>
      <p:sp>
        <p:nvSpPr>
          <p:cNvPr id="3" name="Rectangle 2"/>
          <p:cNvSpPr/>
          <p:nvPr/>
        </p:nvSpPr>
        <p:spPr>
          <a:xfrm>
            <a:off x="4716016" y="284120"/>
            <a:ext cx="4348685" cy="4416594"/>
          </a:xfrm>
          <a:prstGeom prst="rect">
            <a:avLst/>
          </a:prstGeom>
        </p:spPr>
        <p:txBody>
          <a:bodyPr wrap="square">
            <a:spAutoFit/>
          </a:bodyPr>
          <a:lstStyle/>
          <a:p>
            <a:pPr algn="ctr"/>
            <a:r>
              <a:rPr lang="en-GB" sz="2400" b="1" dirty="0">
                <a:solidFill>
                  <a:schemeClr val="accent3">
                    <a:lumMod val="50000"/>
                  </a:schemeClr>
                </a:solidFill>
              </a:rPr>
              <a:t>FAULT REPORTING</a:t>
            </a:r>
          </a:p>
          <a:p>
            <a:pPr algn="ctr"/>
            <a:endParaRPr lang="en-GB" sz="1200" b="1" dirty="0">
              <a:solidFill>
                <a:schemeClr val="accent2">
                  <a:lumMod val="50000"/>
                </a:schemeClr>
              </a:solidFill>
            </a:endParaRPr>
          </a:p>
          <a:p>
            <a:r>
              <a:rPr lang="en-GB" dirty="0"/>
              <a:t>All faults identified or repairs requested must be recorded on the Trip sheet/Repair Request Form. </a:t>
            </a:r>
            <a:endParaRPr lang="en-AU" dirty="0"/>
          </a:p>
          <a:p>
            <a:r>
              <a:rPr lang="en-GB" sz="1100" dirty="0"/>
              <a:t> </a:t>
            </a:r>
            <a:endParaRPr lang="en-AU" sz="1100" dirty="0"/>
          </a:p>
          <a:p>
            <a:r>
              <a:rPr lang="en-GB" b="1" i="1" dirty="0">
                <a:solidFill>
                  <a:schemeClr val="accent3">
                    <a:lumMod val="50000"/>
                  </a:schemeClr>
                </a:solidFill>
              </a:rPr>
              <a:t>Urgent Repairs</a:t>
            </a:r>
            <a:r>
              <a:rPr lang="en-GB" dirty="0">
                <a:solidFill>
                  <a:schemeClr val="accent3">
                    <a:lumMod val="50000"/>
                  </a:schemeClr>
                </a:solidFill>
              </a:rPr>
              <a:t> </a:t>
            </a:r>
            <a:r>
              <a:rPr lang="en-GB" dirty="0"/>
              <a:t>– Urgent or safety related faults must be telephoned to Management ASAP. If a driver believes the vehicle is unsafe or un-roadworthy, they must not operate the vehicle. </a:t>
            </a:r>
          </a:p>
          <a:p>
            <a:r>
              <a:rPr lang="en-GB" dirty="0"/>
              <a:t> </a:t>
            </a:r>
            <a:endParaRPr lang="en-AU" dirty="0"/>
          </a:p>
          <a:p>
            <a:r>
              <a:rPr lang="en-GB" b="1" i="1" dirty="0">
                <a:solidFill>
                  <a:schemeClr val="accent3">
                    <a:lumMod val="50000"/>
                  </a:schemeClr>
                </a:solidFill>
              </a:rPr>
              <a:t>Minor Repairs</a:t>
            </a:r>
            <a:r>
              <a:rPr lang="en-GB" dirty="0">
                <a:solidFill>
                  <a:schemeClr val="accent3">
                    <a:lumMod val="50000"/>
                  </a:schemeClr>
                </a:solidFill>
              </a:rPr>
              <a:t> </a:t>
            </a:r>
            <a:r>
              <a:rPr lang="en-GB" dirty="0"/>
              <a:t>– any other repairs required, or repairs carried out by drivers, must be recorded via </a:t>
            </a:r>
            <a:r>
              <a:rPr lang="en-AU" dirty="0"/>
              <a:t>the daily Runsheet. </a:t>
            </a:r>
          </a:p>
          <a:p>
            <a:r>
              <a:rPr lang="en-GB" dirty="0"/>
              <a:t> </a:t>
            </a:r>
            <a:endParaRPr lang="en-AU" dirty="0"/>
          </a:p>
        </p:txBody>
      </p:sp>
      <p:sp>
        <p:nvSpPr>
          <p:cNvPr id="6" name="TextBox 5">
            <a:extLst>
              <a:ext uri="{FF2B5EF4-FFF2-40B4-BE49-F238E27FC236}">
                <a16:creationId xmlns:a16="http://schemas.microsoft.com/office/drawing/2014/main" id="{40CF9CC8-7877-BB62-965F-D71ED05122CD}"/>
              </a:ext>
            </a:extLst>
          </p:cNvPr>
          <p:cNvSpPr txBox="1"/>
          <p:nvPr/>
        </p:nvSpPr>
        <p:spPr>
          <a:xfrm>
            <a:off x="4615622" y="4400628"/>
            <a:ext cx="4492702" cy="646331"/>
          </a:xfrm>
          <a:prstGeom prst="rect">
            <a:avLst/>
          </a:prstGeom>
          <a:noFill/>
        </p:spPr>
        <p:txBody>
          <a:bodyPr wrap="square" rtlCol="0">
            <a:spAutoFit/>
          </a:bodyPr>
          <a:lstStyle/>
          <a:p>
            <a:pPr algn="ctr"/>
            <a:r>
              <a:rPr lang="en-US" dirty="0"/>
              <a:t>This system includes where drivers request replacement or repairs  to </a:t>
            </a:r>
            <a:r>
              <a:rPr lang="en-US" dirty="0" err="1"/>
              <a:t>tyres</a:t>
            </a:r>
            <a:r>
              <a:rPr lang="en-US" dirty="0"/>
              <a:t>. </a:t>
            </a:r>
            <a:endParaRPr lang="en-AU" dirty="0"/>
          </a:p>
        </p:txBody>
      </p:sp>
      <p:sp>
        <p:nvSpPr>
          <p:cNvPr id="7" name="TextBox 6">
            <a:extLst>
              <a:ext uri="{FF2B5EF4-FFF2-40B4-BE49-F238E27FC236}">
                <a16:creationId xmlns:a16="http://schemas.microsoft.com/office/drawing/2014/main" id="{09ED63EA-A98B-F3F7-C851-BD25F23EE25B}"/>
              </a:ext>
            </a:extLst>
          </p:cNvPr>
          <p:cNvSpPr txBox="1"/>
          <p:nvPr/>
        </p:nvSpPr>
        <p:spPr>
          <a:xfrm>
            <a:off x="4581128" y="5301208"/>
            <a:ext cx="4311352" cy="923330"/>
          </a:xfrm>
          <a:prstGeom prst="rect">
            <a:avLst/>
          </a:prstGeom>
          <a:noFill/>
        </p:spPr>
        <p:txBody>
          <a:bodyPr wrap="square" rtlCol="0">
            <a:spAutoFit/>
          </a:bodyPr>
          <a:lstStyle/>
          <a:p>
            <a:pPr algn="ctr"/>
            <a:r>
              <a:rPr lang="en-US" b="1" dirty="0">
                <a:solidFill>
                  <a:srgbClr val="FF0000"/>
                </a:solidFill>
              </a:rPr>
              <a:t>Drivers must not operate a heavy vehicle which they believe is unsafe or unroadworthy.</a:t>
            </a:r>
            <a:endParaRPr lang="en-AU" b="1" dirty="0">
              <a:solidFill>
                <a:srgbClr val="FF0000"/>
              </a:solidFill>
            </a:endParaRPr>
          </a:p>
        </p:txBody>
      </p:sp>
    </p:spTree>
    <p:extLst>
      <p:ext uri="{BB962C8B-B14F-4D97-AF65-F5344CB8AC3E}">
        <p14:creationId xmlns:p14="http://schemas.microsoft.com/office/powerpoint/2010/main" val="270680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3068960"/>
            <a:ext cx="9036496" cy="2308324"/>
          </a:xfrm>
          <a:prstGeom prst="rect">
            <a:avLst/>
          </a:prstGeom>
          <a:noFill/>
        </p:spPr>
        <p:txBody>
          <a:bodyPr wrap="square" rtlCol="0">
            <a:spAutoFit/>
          </a:bodyPr>
          <a:lstStyle/>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35" name="TextBox 34"/>
          <p:cNvSpPr txBox="1"/>
          <p:nvPr/>
        </p:nvSpPr>
        <p:spPr>
          <a:xfrm>
            <a:off x="3419872" y="35049"/>
            <a:ext cx="5724128" cy="584775"/>
          </a:xfrm>
          <a:prstGeom prst="rect">
            <a:avLst/>
          </a:prstGeom>
          <a:noFill/>
        </p:spPr>
        <p:txBody>
          <a:bodyPr wrap="square" rtlCol="0">
            <a:spAutoFit/>
          </a:bodyPr>
          <a:lstStyle/>
          <a:p>
            <a:pPr algn="r"/>
            <a:r>
              <a:rPr lang="en-AU" sz="3200" b="1" dirty="0">
                <a:solidFill>
                  <a:schemeClr val="accent3">
                    <a:lumMod val="50000"/>
                  </a:schemeClr>
                </a:solidFill>
              </a:rPr>
              <a:t>DRIVER LICENCE</a:t>
            </a:r>
          </a:p>
        </p:txBody>
      </p:sp>
      <p:sp>
        <p:nvSpPr>
          <p:cNvPr id="2" name="Rectangle 1"/>
          <p:cNvSpPr/>
          <p:nvPr/>
        </p:nvSpPr>
        <p:spPr>
          <a:xfrm>
            <a:off x="60642" y="1412776"/>
            <a:ext cx="9036496" cy="4401205"/>
          </a:xfrm>
          <a:prstGeom prst="rect">
            <a:avLst/>
          </a:prstGeom>
        </p:spPr>
        <p:txBody>
          <a:bodyPr wrap="square">
            <a:spAutoFit/>
          </a:bodyPr>
          <a:lstStyle/>
          <a:p>
            <a:r>
              <a:rPr lang="en-GB" sz="2000" dirty="0"/>
              <a:t> It is</a:t>
            </a:r>
            <a:r>
              <a:rPr lang="en-GB" sz="2000" i="1" dirty="0"/>
              <a:t> </a:t>
            </a:r>
            <a:r>
              <a:rPr lang="en-GB" sz="2000" dirty="0"/>
              <a:t>a nationwide law that you must hold a current and valid driving licence for the vehicle that you operate, issued in the state of domicile.</a:t>
            </a:r>
            <a:endParaRPr lang="en-AU" sz="2000" dirty="0"/>
          </a:p>
          <a:p>
            <a:r>
              <a:rPr lang="en-GB" sz="2000" dirty="0"/>
              <a:t> </a:t>
            </a:r>
            <a:endParaRPr lang="en-AU" sz="2000" dirty="0"/>
          </a:p>
          <a:p>
            <a:r>
              <a:rPr lang="en-GB" sz="2000" dirty="0"/>
              <a:t>Employees who operate company owned vehicles are to supply driving records from the licensing authority when requested by management. Should you lose points or your licence, for any reason, you must advise management immediately.</a:t>
            </a:r>
            <a:endParaRPr lang="en-AU" sz="2000" dirty="0"/>
          </a:p>
          <a:p>
            <a:r>
              <a:rPr lang="en-GB" sz="2000" dirty="0"/>
              <a:t> </a:t>
            </a:r>
            <a:endParaRPr lang="en-AU" sz="2000" dirty="0"/>
          </a:p>
          <a:p>
            <a:r>
              <a:rPr lang="en-GB" sz="2000" dirty="0"/>
              <a:t>Failure to advise management is considered gross/wilful misconduct and may lead to dismissal after an appropriate investigation has been completed.</a:t>
            </a:r>
            <a:endParaRPr lang="en-AU" sz="2000" dirty="0"/>
          </a:p>
          <a:p>
            <a:r>
              <a:rPr lang="en-GB" sz="2000" dirty="0"/>
              <a:t> </a:t>
            </a:r>
            <a:endParaRPr lang="en-AU" sz="2000" dirty="0"/>
          </a:p>
          <a:p>
            <a:r>
              <a:rPr lang="en-GB" sz="2000" dirty="0"/>
              <a:t>Our insurance company advised us that in the event of an accident where the driver is unlicensed, and </a:t>
            </a:r>
            <a:r>
              <a:rPr lang="en-US" sz="2000" dirty="0"/>
              <a:t>5'S Australia Pty Ltd  </a:t>
            </a:r>
            <a:r>
              <a:rPr lang="en-GB" sz="2000" dirty="0"/>
              <a:t>has no knowledge of this, they will take recovery action against the driver.</a:t>
            </a:r>
            <a:endParaRPr lang="en-AU" sz="2000" dirty="0"/>
          </a:p>
          <a:p>
            <a:endParaRPr lang="en-AU" sz="2000" dirty="0"/>
          </a:p>
        </p:txBody>
      </p:sp>
    </p:spTree>
    <p:extLst>
      <p:ext uri="{BB962C8B-B14F-4D97-AF65-F5344CB8AC3E}">
        <p14:creationId xmlns:p14="http://schemas.microsoft.com/office/powerpoint/2010/main" val="187706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997584"/>
            <a:ext cx="1512052" cy="2205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3419872" y="35049"/>
            <a:ext cx="5724128" cy="584775"/>
          </a:xfrm>
          <a:prstGeom prst="rect">
            <a:avLst/>
          </a:prstGeom>
          <a:noFill/>
        </p:spPr>
        <p:txBody>
          <a:bodyPr wrap="square" rtlCol="0">
            <a:spAutoFit/>
          </a:bodyPr>
          <a:lstStyle/>
          <a:p>
            <a:pPr algn="r"/>
            <a:r>
              <a:rPr lang="en-AU" sz="3200" b="1" dirty="0">
                <a:solidFill>
                  <a:schemeClr val="accent3">
                    <a:lumMod val="50000"/>
                  </a:schemeClr>
                </a:solidFill>
              </a:rPr>
              <a:t>3-POINT CONTACT</a:t>
            </a:r>
          </a:p>
        </p:txBody>
      </p:sp>
      <p:sp>
        <p:nvSpPr>
          <p:cNvPr id="2" name="Rectangle 1"/>
          <p:cNvSpPr/>
          <p:nvPr/>
        </p:nvSpPr>
        <p:spPr>
          <a:xfrm>
            <a:off x="30932" y="945968"/>
            <a:ext cx="9054023" cy="5632311"/>
          </a:xfrm>
          <a:prstGeom prst="rect">
            <a:avLst/>
          </a:prstGeom>
        </p:spPr>
        <p:txBody>
          <a:bodyPr wrap="square">
            <a:spAutoFit/>
          </a:bodyPr>
          <a:lstStyle/>
          <a:p>
            <a:r>
              <a:rPr lang="en-GB" b="1" dirty="0">
                <a:solidFill>
                  <a:schemeClr val="accent3">
                    <a:lumMod val="50000"/>
                  </a:schemeClr>
                </a:solidFill>
              </a:rPr>
              <a:t>VEHICLE ACCESS AND EGRESS / THREE POINTS OF CONTACT</a:t>
            </a:r>
            <a:endParaRPr lang="en-AU" b="1" dirty="0">
              <a:solidFill>
                <a:schemeClr val="accent3">
                  <a:lumMod val="50000"/>
                </a:schemeClr>
              </a:solidFill>
            </a:endParaRPr>
          </a:p>
          <a:p>
            <a:r>
              <a:rPr lang="en-GB" sz="1050" dirty="0"/>
              <a:t> </a:t>
            </a:r>
            <a:endParaRPr lang="en-AU" sz="700" dirty="0"/>
          </a:p>
          <a:p>
            <a:r>
              <a:rPr lang="en-AU" dirty="0"/>
              <a:t>Falling while getting into or out of trucks or when mounting or dismounting truck bodies or trailers can cause serious injuries. Many knee, ankle and back injuries result from jumping from equipment onto uneven ground or objects. </a:t>
            </a:r>
          </a:p>
          <a:p>
            <a:r>
              <a:rPr lang="en-AU" dirty="0"/>
              <a:t> </a:t>
            </a:r>
          </a:p>
          <a:p>
            <a:r>
              <a:rPr lang="en-AU" dirty="0"/>
              <a:t>The biggest cause of falls from a vehicle is human error and failure to follow the “Three Point Rule”.   </a:t>
            </a:r>
            <a:r>
              <a:rPr lang="en-US" dirty="0"/>
              <a:t>To </a:t>
            </a:r>
            <a:r>
              <a:rPr lang="en-US" dirty="0" err="1"/>
              <a:t>minimise</a:t>
            </a:r>
            <a:r>
              <a:rPr lang="en-US" dirty="0"/>
              <a:t> the risks associated with getting into and out of trucks and on and off vehicles it is this Company’s policy that drivers will not:</a:t>
            </a:r>
            <a:endParaRPr lang="en-AU" dirty="0"/>
          </a:p>
          <a:p>
            <a:pPr marL="1657350" lvl="3" indent="-285750">
              <a:buFont typeface="Arial" panose="020B0604020202020204" pitchFamily="34" charset="0"/>
              <a:buChar char="•"/>
            </a:pPr>
            <a:r>
              <a:rPr lang="en-US" dirty="0"/>
              <a:t>Jump down from the vehicle at any time.</a:t>
            </a:r>
            <a:endParaRPr lang="en-AU" dirty="0"/>
          </a:p>
          <a:p>
            <a:pPr marL="1657350" lvl="3" indent="-285750">
              <a:buFont typeface="Arial" panose="020B0604020202020204" pitchFamily="34" charset="0"/>
              <a:buChar char="•"/>
            </a:pPr>
            <a:r>
              <a:rPr lang="en-US" dirty="0"/>
              <a:t>Modify or bypass any safety equipment.</a:t>
            </a:r>
            <a:endParaRPr lang="en-AU" dirty="0"/>
          </a:p>
          <a:p>
            <a:pPr marL="1657350" lvl="3" indent="-285750">
              <a:buFont typeface="Arial" panose="020B0604020202020204" pitchFamily="34" charset="0"/>
              <a:buChar char="•"/>
            </a:pPr>
            <a:r>
              <a:rPr lang="en-US" dirty="0"/>
              <a:t>Swing into or out of the vehicle when hanging by one arm.</a:t>
            </a:r>
            <a:endParaRPr lang="en-AU" dirty="0"/>
          </a:p>
          <a:p>
            <a:pPr marL="1657350" lvl="3" indent="-285750">
              <a:buFont typeface="Arial" panose="020B0604020202020204" pitchFamily="34" charset="0"/>
              <a:buChar char="•"/>
            </a:pPr>
            <a:r>
              <a:rPr lang="en-US" dirty="0"/>
              <a:t>Carry items while climbing into or out of the vehicle.</a:t>
            </a:r>
            <a:endParaRPr lang="en-AU" dirty="0"/>
          </a:p>
          <a:p>
            <a:pPr lvl="3"/>
            <a:r>
              <a:rPr lang="en-US" dirty="0"/>
              <a:t> </a:t>
            </a:r>
            <a:endParaRPr lang="en-AU" dirty="0"/>
          </a:p>
          <a:p>
            <a:pPr lvl="3"/>
            <a:r>
              <a:rPr lang="en-US" dirty="0"/>
              <a:t>Drivers are required to:</a:t>
            </a:r>
            <a:endParaRPr lang="en-AU" dirty="0"/>
          </a:p>
          <a:p>
            <a:pPr marL="1657350" lvl="3" indent="-285750">
              <a:buFont typeface="Arial" panose="020B0604020202020204" pitchFamily="34" charset="0"/>
              <a:buChar char="•"/>
            </a:pPr>
            <a:r>
              <a:rPr lang="en-US" dirty="0"/>
              <a:t>Maintain three points of contact when getting into and out </a:t>
            </a:r>
          </a:p>
          <a:p>
            <a:pPr lvl="3"/>
            <a:r>
              <a:rPr lang="en-US" dirty="0"/>
              <a:t>     of vehicles.</a:t>
            </a:r>
            <a:endParaRPr lang="en-AU" dirty="0"/>
          </a:p>
          <a:p>
            <a:pPr marL="1657350" lvl="3" indent="-285750">
              <a:buFont typeface="Arial" panose="020B0604020202020204" pitchFamily="34" charset="0"/>
              <a:buChar char="•"/>
            </a:pPr>
            <a:r>
              <a:rPr lang="en-US" dirty="0"/>
              <a:t>Face the vehicle when getting on or off.</a:t>
            </a:r>
            <a:endParaRPr lang="en-AU" dirty="0"/>
          </a:p>
          <a:p>
            <a:pPr marL="1657350" lvl="3" indent="-285750">
              <a:buFont typeface="Arial" panose="020B0604020202020204" pitchFamily="34" charset="0"/>
              <a:buChar char="•"/>
            </a:pPr>
            <a:r>
              <a:rPr lang="en-US" dirty="0" err="1"/>
              <a:t>Utilise</a:t>
            </a:r>
            <a:r>
              <a:rPr lang="en-US" dirty="0"/>
              <a:t> access steps where provided.</a:t>
            </a:r>
            <a:endParaRPr lang="en-AU" dirty="0"/>
          </a:p>
          <a:p>
            <a:pPr marL="1657350" lvl="3" indent="-285750">
              <a:buFont typeface="Arial" panose="020B0604020202020204" pitchFamily="34" charset="0"/>
              <a:buChar char="•"/>
            </a:pPr>
            <a:r>
              <a:rPr lang="en-US" dirty="0"/>
              <a:t>Wear appropriate footwear.</a:t>
            </a:r>
            <a:endParaRPr lang="en-A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1855" y="3859085"/>
            <a:ext cx="1512168" cy="2762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25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92F30-3C4D-B189-2EE0-08481D1514CC}"/>
            </a:ext>
          </a:extLst>
        </p:cNvPr>
        <p:cNvGrpSpPr/>
        <p:nvPr/>
      </p:nvGrpSpPr>
      <p:grpSpPr>
        <a:xfrm>
          <a:off x="0" y="0"/>
          <a:ext cx="0" cy="0"/>
          <a:chOff x="0" y="0"/>
          <a:chExt cx="0" cy="0"/>
        </a:xfrm>
      </p:grpSpPr>
      <p:pic>
        <p:nvPicPr>
          <p:cNvPr id="2" name="Picture 1" descr="A map of australia with text&#10;&#10;Description automatically generated">
            <a:extLst>
              <a:ext uri="{FF2B5EF4-FFF2-40B4-BE49-F238E27FC236}">
                <a16:creationId xmlns:a16="http://schemas.microsoft.com/office/drawing/2014/main" id="{A529F331-26A1-63A9-4AB2-B0BEF25859DE}"/>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1331640" y="440668"/>
            <a:ext cx="6696744" cy="3766918"/>
          </a:xfrm>
          <a:prstGeom prst="rect">
            <a:avLst/>
          </a:prstGeom>
        </p:spPr>
      </p:pic>
      <p:sp>
        <p:nvSpPr>
          <p:cNvPr id="5" name="TextBox 4">
            <a:extLst>
              <a:ext uri="{FF2B5EF4-FFF2-40B4-BE49-F238E27FC236}">
                <a16:creationId xmlns:a16="http://schemas.microsoft.com/office/drawing/2014/main" id="{84D02A0B-07DF-8AEE-2CBE-CFF4B01951DE}"/>
              </a:ext>
            </a:extLst>
          </p:cNvPr>
          <p:cNvSpPr txBox="1"/>
          <p:nvPr/>
        </p:nvSpPr>
        <p:spPr>
          <a:xfrm>
            <a:off x="367902" y="4581128"/>
            <a:ext cx="8408195" cy="1368152"/>
          </a:xfrm>
          <a:prstGeom prst="rect">
            <a:avLst/>
          </a:prstGeom>
        </p:spPr>
        <p:txBody>
          <a:bodyPr vert="horz" lIns="68580" tIns="34291" rIns="68580" bIns="34291" rtlCol="0" anchor="ctr">
            <a:normAutofit/>
          </a:bodyPr>
          <a:lstStyle/>
          <a:p>
            <a:pPr algn="ctr">
              <a:lnSpc>
                <a:spcPct val="90000"/>
              </a:lnSpc>
              <a:spcBef>
                <a:spcPct val="0"/>
              </a:spcBef>
              <a:spcAft>
                <a:spcPts val="451"/>
              </a:spcAft>
            </a:pPr>
            <a:r>
              <a:rPr lang="en-US" sz="2700" b="1" dirty="0">
                <a:ea typeface="+mj-ea"/>
                <a:cs typeface="+mj-cs"/>
              </a:rPr>
              <a:t>TRAIN.02 WORK HEALTH AND SAFETY </a:t>
            </a:r>
          </a:p>
          <a:p>
            <a:pPr algn="ctr">
              <a:lnSpc>
                <a:spcPct val="90000"/>
              </a:lnSpc>
              <a:spcBef>
                <a:spcPct val="0"/>
              </a:spcBef>
              <a:spcAft>
                <a:spcPts val="451"/>
              </a:spcAft>
            </a:pPr>
            <a:endParaRPr lang="en-US" sz="2700" b="1" dirty="0">
              <a:ea typeface="+mj-ea"/>
              <a:cs typeface="+mj-cs"/>
            </a:endParaRPr>
          </a:p>
          <a:p>
            <a:pPr algn="ctr">
              <a:lnSpc>
                <a:spcPct val="90000"/>
              </a:lnSpc>
              <a:spcBef>
                <a:spcPct val="0"/>
              </a:spcBef>
              <a:spcAft>
                <a:spcPts val="451"/>
              </a:spcAft>
            </a:pPr>
            <a:r>
              <a:rPr lang="en-US" sz="2700" b="1" dirty="0">
                <a:ea typeface="+mj-ea"/>
                <a:cs typeface="+mj-cs"/>
              </a:rPr>
              <a:t>VEHICLE BREAKDOWN</a:t>
            </a:r>
          </a:p>
        </p:txBody>
      </p:sp>
    </p:spTree>
    <p:extLst>
      <p:ext uri="{BB962C8B-B14F-4D97-AF65-F5344CB8AC3E}">
        <p14:creationId xmlns:p14="http://schemas.microsoft.com/office/powerpoint/2010/main" val="1260914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203848" y="24458"/>
            <a:ext cx="5724128" cy="584775"/>
          </a:xfrm>
          <a:prstGeom prst="rect">
            <a:avLst/>
          </a:prstGeom>
          <a:noFill/>
        </p:spPr>
        <p:txBody>
          <a:bodyPr wrap="square" rtlCol="0">
            <a:spAutoFit/>
          </a:bodyPr>
          <a:lstStyle/>
          <a:p>
            <a:pPr algn="r"/>
            <a:r>
              <a:rPr lang="en-AU" sz="3200" b="1" dirty="0">
                <a:solidFill>
                  <a:schemeClr val="accent3">
                    <a:lumMod val="50000"/>
                  </a:schemeClr>
                </a:solidFill>
              </a:rPr>
              <a:t>WARNING TRIANGLES</a:t>
            </a:r>
          </a:p>
        </p:txBody>
      </p:sp>
      <p:sp>
        <p:nvSpPr>
          <p:cNvPr id="14" name="Text Box 4154"/>
          <p:cNvSpPr txBox="1"/>
          <p:nvPr/>
        </p:nvSpPr>
        <p:spPr>
          <a:xfrm>
            <a:off x="1363421" y="5954191"/>
            <a:ext cx="4112901" cy="6477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600" dirty="0">
                <a:effectLst/>
                <a:latin typeface="Calibri"/>
                <a:ea typeface="Calibri"/>
                <a:cs typeface="Times New Roman"/>
              </a:rPr>
              <a:t>Requirements for placing Warning triangles in  UNDER 80 </a:t>
            </a:r>
            <a:r>
              <a:rPr lang="en-AU" sz="1600" dirty="0" err="1">
                <a:effectLst/>
                <a:latin typeface="Calibri"/>
                <a:ea typeface="Calibri"/>
                <a:cs typeface="Times New Roman"/>
              </a:rPr>
              <a:t>kmh</a:t>
            </a:r>
            <a:r>
              <a:rPr lang="en-AU" sz="1600" dirty="0">
                <a:effectLst/>
                <a:latin typeface="Calibri"/>
                <a:ea typeface="Calibri"/>
                <a:cs typeface="Times New Roman"/>
              </a:rPr>
              <a:t> zones</a:t>
            </a:r>
          </a:p>
        </p:txBody>
      </p:sp>
      <p:pic>
        <p:nvPicPr>
          <p:cNvPr id="15" name="Picture 1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6877" y="796414"/>
            <a:ext cx="3035563" cy="5800938"/>
          </a:xfrm>
          <a:prstGeom prst="rect">
            <a:avLst/>
          </a:prstGeom>
          <a:noFill/>
          <a:ln>
            <a:noFill/>
          </a:ln>
        </p:spPr>
      </p:pic>
      <p:sp>
        <p:nvSpPr>
          <p:cNvPr id="3" name="Rectangle 2"/>
          <p:cNvSpPr/>
          <p:nvPr/>
        </p:nvSpPr>
        <p:spPr>
          <a:xfrm>
            <a:off x="0" y="790448"/>
            <a:ext cx="5496877" cy="4801314"/>
          </a:xfrm>
          <a:prstGeom prst="rect">
            <a:avLst/>
          </a:prstGeom>
        </p:spPr>
        <p:txBody>
          <a:bodyPr wrap="square">
            <a:spAutoFit/>
          </a:bodyPr>
          <a:lstStyle/>
          <a:p>
            <a:r>
              <a:rPr lang="en-GB" b="1" dirty="0">
                <a:solidFill>
                  <a:schemeClr val="accent3">
                    <a:lumMod val="50000"/>
                  </a:schemeClr>
                </a:solidFill>
              </a:rPr>
              <a:t>USE OF WARNING TRIANGLES</a:t>
            </a:r>
            <a:endParaRPr lang="en-AU" b="1" dirty="0">
              <a:solidFill>
                <a:schemeClr val="accent3">
                  <a:lumMod val="50000"/>
                </a:schemeClr>
              </a:solidFill>
            </a:endParaRPr>
          </a:p>
          <a:p>
            <a:r>
              <a:rPr lang="en-GB" dirty="0"/>
              <a:t> </a:t>
            </a:r>
            <a:endParaRPr lang="en-AU" dirty="0"/>
          </a:p>
          <a:p>
            <a:r>
              <a:rPr lang="en-AU" dirty="0"/>
              <a:t>On a road with a speed limit of under 80km/h and the vehicle is not visible for 200 metres in all directions, three warning triangles must be placed on the road:</a:t>
            </a:r>
          </a:p>
          <a:p>
            <a:pPr marL="285750" lvl="0" indent="-285750">
              <a:buFont typeface="Arial" panose="020B0604020202020204" pitchFamily="34" charset="0"/>
              <a:buChar char="•"/>
            </a:pPr>
            <a:r>
              <a:rPr lang="en-AU" dirty="0"/>
              <a:t>One triangle must be placed 50-150 metres behind the vehicle or fallen load.</a:t>
            </a:r>
          </a:p>
          <a:p>
            <a:pPr marL="285750" lvl="0" indent="-285750">
              <a:buFont typeface="Arial" panose="020B0604020202020204" pitchFamily="34" charset="0"/>
              <a:buChar char="•"/>
            </a:pPr>
            <a:r>
              <a:rPr lang="en-AU" dirty="0"/>
              <a:t>One triangle must be placed 50-150 metres in front of the vehicle or fallen load.</a:t>
            </a:r>
          </a:p>
          <a:p>
            <a:pPr marL="285750" lvl="0" indent="-285750">
              <a:buFont typeface="Arial" panose="020B0604020202020204" pitchFamily="34" charset="0"/>
              <a:buChar char="•"/>
            </a:pPr>
            <a:r>
              <a:rPr lang="en-AU" dirty="0"/>
              <a:t>One triangle must be placed by the side of the vehicle or fallen load.</a:t>
            </a:r>
          </a:p>
          <a:p>
            <a:r>
              <a:rPr lang="en-AU" dirty="0"/>
              <a:t> </a:t>
            </a:r>
          </a:p>
          <a:p>
            <a:r>
              <a:rPr lang="en-AU" dirty="0"/>
              <a:t>On a one-way road or divided road, three triangles are still required. However, instead of placing the triangle in front of the vehicle, this triangle should be placed between the vehicle or fallen load, and the triangle behind the vehicle. </a:t>
            </a:r>
          </a:p>
        </p:txBody>
      </p:sp>
    </p:spTree>
    <p:extLst>
      <p:ext uri="{BB962C8B-B14F-4D97-AF65-F5344CB8AC3E}">
        <p14:creationId xmlns:p14="http://schemas.microsoft.com/office/powerpoint/2010/main" val="385565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a:srcRect/>
          <a:stretch>
            <a:fillRect/>
          </a:stretch>
        </p:blipFill>
        <p:spPr bwMode="auto">
          <a:xfrm>
            <a:off x="6281936" y="688245"/>
            <a:ext cx="2376264" cy="5240957"/>
          </a:xfrm>
          <a:prstGeom prst="rect">
            <a:avLst/>
          </a:prstGeom>
          <a:noFill/>
          <a:ln w="9525">
            <a:noFill/>
            <a:miter lim="800000"/>
            <a:headEnd/>
            <a:tailEnd/>
          </a:ln>
        </p:spPr>
      </p:pic>
      <p:sp>
        <p:nvSpPr>
          <p:cNvPr id="15" name="Text Box 4152"/>
          <p:cNvSpPr txBox="1"/>
          <p:nvPr/>
        </p:nvSpPr>
        <p:spPr>
          <a:xfrm>
            <a:off x="6012160" y="6021288"/>
            <a:ext cx="2952328" cy="6096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600" dirty="0">
                <a:effectLst/>
                <a:ea typeface="Calibri"/>
                <a:cs typeface="Times New Roman"/>
              </a:rPr>
              <a:t>Requirements for placing Warning triangles </a:t>
            </a:r>
            <a:r>
              <a:rPr lang="en-AU" sz="1600" dirty="0">
                <a:ea typeface="Calibri"/>
                <a:cs typeface="Times New Roman"/>
              </a:rPr>
              <a:t>at </a:t>
            </a:r>
            <a:r>
              <a:rPr lang="en-AU" sz="1600" dirty="0">
                <a:effectLst/>
                <a:ea typeface="Calibri"/>
                <a:cs typeface="Times New Roman"/>
              </a:rPr>
              <a:t>80 </a:t>
            </a:r>
            <a:r>
              <a:rPr lang="en-AU" sz="1600" dirty="0" err="1">
                <a:effectLst/>
                <a:ea typeface="Calibri"/>
                <a:cs typeface="Times New Roman"/>
              </a:rPr>
              <a:t>kmh</a:t>
            </a:r>
            <a:r>
              <a:rPr lang="en-AU" sz="1600" dirty="0">
                <a:effectLst/>
                <a:ea typeface="Calibri"/>
                <a:cs typeface="Times New Roman"/>
              </a:rPr>
              <a:t> or more zone</a:t>
            </a:r>
          </a:p>
        </p:txBody>
      </p:sp>
      <p:sp>
        <p:nvSpPr>
          <p:cNvPr id="4" name="TextBox 3">
            <a:extLst>
              <a:ext uri="{FF2B5EF4-FFF2-40B4-BE49-F238E27FC236}">
                <a16:creationId xmlns:a16="http://schemas.microsoft.com/office/drawing/2014/main" id="{DF37669A-5504-4CF6-8636-43902F89EA09}"/>
              </a:ext>
            </a:extLst>
          </p:cNvPr>
          <p:cNvSpPr txBox="1"/>
          <p:nvPr/>
        </p:nvSpPr>
        <p:spPr>
          <a:xfrm>
            <a:off x="3419872" y="35049"/>
            <a:ext cx="5724128" cy="584775"/>
          </a:xfrm>
          <a:prstGeom prst="rect">
            <a:avLst/>
          </a:prstGeom>
          <a:noFill/>
        </p:spPr>
        <p:txBody>
          <a:bodyPr wrap="square" rtlCol="0">
            <a:spAutoFit/>
          </a:bodyPr>
          <a:lstStyle/>
          <a:p>
            <a:pPr algn="r"/>
            <a:r>
              <a:rPr lang="en-AU" sz="3200" b="1" dirty="0">
                <a:solidFill>
                  <a:schemeClr val="accent3">
                    <a:lumMod val="50000"/>
                  </a:schemeClr>
                </a:solidFill>
              </a:rPr>
              <a:t>WARNING TRIANGLES</a:t>
            </a:r>
          </a:p>
        </p:txBody>
      </p:sp>
      <p:sp>
        <p:nvSpPr>
          <p:cNvPr id="3" name="Rectangle 2"/>
          <p:cNvSpPr/>
          <p:nvPr/>
        </p:nvSpPr>
        <p:spPr>
          <a:xfrm>
            <a:off x="257370" y="908720"/>
            <a:ext cx="4338008" cy="4524315"/>
          </a:xfrm>
          <a:prstGeom prst="rect">
            <a:avLst/>
          </a:prstGeom>
        </p:spPr>
        <p:txBody>
          <a:bodyPr wrap="square">
            <a:spAutoFit/>
          </a:bodyPr>
          <a:lstStyle/>
          <a:p>
            <a:r>
              <a:rPr lang="en-GB" b="1" dirty="0">
                <a:solidFill>
                  <a:schemeClr val="accent3">
                    <a:lumMod val="50000"/>
                  </a:schemeClr>
                </a:solidFill>
              </a:rPr>
              <a:t>USE OF WARNING TRIANGLES</a:t>
            </a:r>
            <a:endParaRPr lang="en-AU" b="1" dirty="0">
              <a:solidFill>
                <a:schemeClr val="accent3">
                  <a:lumMod val="50000"/>
                </a:schemeClr>
              </a:solidFill>
            </a:endParaRPr>
          </a:p>
          <a:p>
            <a:r>
              <a:rPr lang="en-GB" dirty="0"/>
              <a:t> </a:t>
            </a:r>
            <a:endParaRPr lang="en-AU" dirty="0"/>
          </a:p>
          <a:p>
            <a:r>
              <a:rPr lang="en-AU" dirty="0"/>
              <a:t>If a driver of a heavy vehicle (with a GVM greater than  12t) stops or has a fallen load on a road with a speed  limit of </a:t>
            </a:r>
            <a:r>
              <a:rPr lang="en-AU" dirty="0">
                <a:solidFill>
                  <a:srgbClr val="C00000"/>
                </a:solidFill>
              </a:rPr>
              <a:t>80 </a:t>
            </a:r>
            <a:r>
              <a:rPr lang="en-AU" dirty="0" err="1">
                <a:solidFill>
                  <a:srgbClr val="C00000"/>
                </a:solidFill>
              </a:rPr>
              <a:t>kmh</a:t>
            </a:r>
            <a:r>
              <a:rPr lang="en-AU" dirty="0">
                <a:solidFill>
                  <a:srgbClr val="C00000"/>
                </a:solidFill>
              </a:rPr>
              <a:t> or more </a:t>
            </a:r>
            <a:r>
              <a:rPr lang="en-AU" dirty="0"/>
              <a:t>and the vehicle is not visible for 300 metres in all directions, three warning triangles must be placed on the road:</a:t>
            </a:r>
          </a:p>
          <a:p>
            <a:pPr marL="285750" lvl="0" indent="-285750">
              <a:buFont typeface="Arial" panose="020B0604020202020204" pitchFamily="34" charset="0"/>
              <a:buChar char="•"/>
            </a:pPr>
            <a:r>
              <a:rPr lang="en-AU" dirty="0"/>
              <a:t>One triangle must be placed 200-250 metres behind the vehicle or fallen load.</a:t>
            </a:r>
          </a:p>
          <a:p>
            <a:pPr marL="285750" lvl="0" indent="-285750">
              <a:buFont typeface="Arial" panose="020B0604020202020204" pitchFamily="34" charset="0"/>
              <a:buChar char="•"/>
            </a:pPr>
            <a:r>
              <a:rPr lang="en-AU" dirty="0"/>
              <a:t>One triangle must be placed 200-250 metres in front of the vehicle or fallen load.</a:t>
            </a:r>
          </a:p>
          <a:p>
            <a:pPr marL="285750" lvl="0" indent="-285750">
              <a:buFont typeface="Arial" panose="020B0604020202020204" pitchFamily="34" charset="0"/>
              <a:buChar char="•"/>
            </a:pPr>
            <a:r>
              <a:rPr lang="en-AU" dirty="0"/>
              <a:t>One triangle must be placed by the side of the vehicle or fallen load.</a:t>
            </a:r>
          </a:p>
          <a:p>
            <a:r>
              <a:rPr lang="en-AU" dirty="0"/>
              <a:t> </a:t>
            </a:r>
          </a:p>
        </p:txBody>
      </p:sp>
    </p:spTree>
    <p:extLst>
      <p:ext uri="{BB962C8B-B14F-4D97-AF65-F5344CB8AC3E}">
        <p14:creationId xmlns:p14="http://schemas.microsoft.com/office/powerpoint/2010/main" val="952740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275808" y="88919"/>
            <a:ext cx="4868192" cy="584775"/>
          </a:xfrm>
          <a:prstGeom prst="rect">
            <a:avLst/>
          </a:prstGeom>
        </p:spPr>
        <p:txBody>
          <a:bodyPr wrap="none">
            <a:spAutoFit/>
          </a:bodyPr>
          <a:lstStyle/>
          <a:p>
            <a:pPr algn="r"/>
            <a:r>
              <a:rPr lang="en-AU" sz="3200" b="1" dirty="0">
                <a:solidFill>
                  <a:schemeClr val="accent3">
                    <a:lumMod val="50000"/>
                  </a:schemeClr>
                </a:solidFill>
              </a:rPr>
              <a:t>BREAKDOWN PROCEDURES</a:t>
            </a:r>
          </a:p>
        </p:txBody>
      </p:sp>
      <p:sp>
        <p:nvSpPr>
          <p:cNvPr id="2" name="Rectangle 1"/>
          <p:cNvSpPr/>
          <p:nvPr/>
        </p:nvSpPr>
        <p:spPr>
          <a:xfrm>
            <a:off x="107504" y="836712"/>
            <a:ext cx="4464496" cy="5909310"/>
          </a:xfrm>
          <a:prstGeom prst="rect">
            <a:avLst/>
          </a:prstGeom>
        </p:spPr>
        <p:txBody>
          <a:bodyPr wrap="square">
            <a:spAutoFit/>
          </a:bodyPr>
          <a:lstStyle/>
          <a:p>
            <a:r>
              <a:rPr lang="en-AU" dirty="0"/>
              <a:t>When a break down occurs, the driver in charge of the vehicle is to carry out the following procedures: </a:t>
            </a:r>
          </a:p>
          <a:p>
            <a:pPr marL="285750" lvl="0" indent="-285750">
              <a:buFont typeface="Arial" panose="020B0604020202020204" pitchFamily="34" charset="0"/>
              <a:buChar char="•"/>
            </a:pPr>
            <a:r>
              <a:rPr lang="en-AU" dirty="0"/>
              <a:t>Move the vehicle, if safe to do so, as far as practical off the road, activate the hazard lights and place the Safety Triangles out in accordance with this manual. </a:t>
            </a:r>
          </a:p>
          <a:p>
            <a:pPr marL="285750" lvl="0" indent="-285750">
              <a:buFont typeface="Arial" panose="020B0604020202020204" pitchFamily="34" charset="0"/>
              <a:buChar char="•"/>
            </a:pPr>
            <a:r>
              <a:rPr lang="en-AU" dirty="0"/>
              <a:t>Determine to the best of their ability, the nature of the break down, taking no longer than 15 minutes. </a:t>
            </a:r>
          </a:p>
          <a:p>
            <a:pPr marL="285750" lvl="0" indent="-285750">
              <a:buFont typeface="Arial" panose="020B0604020202020204" pitchFamily="34" charset="0"/>
              <a:buChar char="•"/>
            </a:pPr>
            <a:r>
              <a:rPr lang="en-AU" dirty="0"/>
              <a:t>A driver may try to rectify the problem but for not longer than an extra 15 minutes. </a:t>
            </a:r>
          </a:p>
          <a:p>
            <a:pPr marL="285750" lvl="0" indent="-285750">
              <a:buFont typeface="Arial" panose="020B0604020202020204" pitchFamily="34" charset="0"/>
              <a:buChar char="•"/>
            </a:pPr>
            <a:r>
              <a:rPr lang="en-AU" dirty="0"/>
              <a:t>If the problem can be rectified by the driver within 15 minutes, then they must advise Management.</a:t>
            </a:r>
          </a:p>
          <a:p>
            <a:pPr marL="285750" lvl="0" indent="-285750">
              <a:buFont typeface="Arial" panose="020B0604020202020204" pitchFamily="34" charset="0"/>
              <a:buChar char="•"/>
            </a:pPr>
            <a:r>
              <a:rPr lang="en-AU" dirty="0"/>
              <a:t>Under no circumstances, without company permission, must any driver arrange with a local repairer to repair or tow a truck or trailer. </a:t>
            </a:r>
          </a:p>
          <a:p>
            <a:pPr marL="285750" lvl="0" indent="-285750">
              <a:buFont typeface="Arial" panose="020B0604020202020204" pitchFamily="34" charset="0"/>
              <a:buChar char="•"/>
            </a:pPr>
            <a:r>
              <a:rPr lang="en-AU" dirty="0"/>
              <a:t>Ensure brakes engaged prior to exiting the cab</a:t>
            </a:r>
          </a:p>
        </p:txBody>
      </p:sp>
      <p:sp>
        <p:nvSpPr>
          <p:cNvPr id="3" name="Rectangle 3"/>
          <p:cNvSpPr>
            <a:spLocks noChangeArrowheads="1"/>
          </p:cNvSpPr>
          <p:nvPr/>
        </p:nvSpPr>
        <p:spPr bwMode="auto">
          <a:xfrm>
            <a:off x="4693679" y="836712"/>
            <a:ext cx="4032449" cy="173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accent3">
                    <a:lumMod val="50000"/>
                  </a:schemeClr>
                </a:solidFill>
                <a:effectLst/>
                <a:latin typeface="Calibri" pitchFamily="34" charset="0"/>
                <a:cs typeface="Times New Roman" pitchFamily="18" charset="0"/>
              </a:rPr>
              <a:t>SAFETY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dirty="0">
                <a:ln>
                  <a:noFill/>
                </a:ln>
                <a:solidFill>
                  <a:srgbClr val="244061"/>
                </a:solidFill>
                <a:effectLst/>
                <a:latin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b="0" i="0" u="none" strike="noStrike" cap="none" normalizeH="0" baseline="0" dirty="0">
                <a:ln>
                  <a:noFill/>
                </a:ln>
                <a:solidFill>
                  <a:schemeClr val="tx1"/>
                </a:solidFill>
                <a:effectLst/>
                <a:latin typeface="Calibri" pitchFamily="34" charset="0"/>
                <a:ea typeface="Calibri" pitchFamily="34" charset="0"/>
                <a:cs typeface="Calibri" pitchFamily="34" charset="0"/>
              </a:rPr>
              <a:t>The single greatest risk to the driver is being struck by a passing vehicle.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b="0" i="0" u="none" strike="noStrike" cap="none" normalizeH="0" baseline="0" dirty="0">
                <a:ln>
                  <a:noFill/>
                </a:ln>
                <a:solidFill>
                  <a:schemeClr val="tx1"/>
                </a:solidFill>
                <a:effectLst/>
                <a:latin typeface="Calibri" pitchFamily="34" charset="0"/>
                <a:ea typeface="Calibri" pitchFamily="34" charset="0"/>
                <a:cs typeface="Calibri" pitchFamily="34" charset="0"/>
              </a:rPr>
              <a:t>Visibility is important in all conditions</a:t>
            </a:r>
            <a:r>
              <a:rPr kumimoji="0" lang="en-AU" altLang="en-US" sz="1100" b="0" i="0" u="none" strike="noStrike" cap="none" normalizeH="0" baseline="0" dirty="0">
                <a:ln>
                  <a:noFill/>
                </a:ln>
                <a:solidFill>
                  <a:schemeClr val="tx1"/>
                </a:solidFill>
                <a:effectLst/>
                <a:latin typeface="Arial" pitchFamily="34" charset="0"/>
                <a:ea typeface="Calibri" pitchFamily="34" charset="0"/>
                <a:cs typeface="Arial" pitchFamily="34" charset="0"/>
              </a:rPr>
              <a:t>.</a:t>
            </a:r>
            <a:endParaRPr kumimoji="0" lang="en-AU"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4415" y="2683804"/>
            <a:ext cx="3750976" cy="319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59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24" y="913845"/>
            <a:ext cx="8915274" cy="1200329"/>
          </a:xfrm>
          <a:prstGeom prst="rect">
            <a:avLst/>
          </a:prstGeom>
        </p:spPr>
        <p:txBody>
          <a:bodyPr wrap="square">
            <a:spAutoFit/>
          </a:bodyPr>
          <a:lstStyle/>
          <a:p>
            <a:r>
              <a:rPr lang="en-GB" b="1" dirty="0">
                <a:solidFill>
                  <a:schemeClr val="accent3">
                    <a:lumMod val="50000"/>
                  </a:schemeClr>
                </a:solidFill>
              </a:rPr>
              <a:t>BREAKDOWN LOCATION </a:t>
            </a:r>
            <a:endParaRPr lang="en-AU" sz="1100" dirty="0">
              <a:solidFill>
                <a:schemeClr val="accent3">
                  <a:lumMod val="50000"/>
                </a:schemeClr>
              </a:solidFill>
            </a:endParaRPr>
          </a:p>
          <a:p>
            <a:r>
              <a:rPr lang="en-AU" dirty="0"/>
              <a:t>Ideally the parking location should allow 3 metres of clearance from passing traffic. If 3 metres clearance is not possible, try stopping in a location where approaching vehicles are visible, and the vehicle does not encroach onto the roadway. </a:t>
            </a:r>
          </a:p>
        </p:txBody>
      </p:sp>
      <p:pic>
        <p:nvPicPr>
          <p:cNvPr id="19" name="Picture 18"/>
          <p:cNvPicPr/>
          <p:nvPr/>
        </p:nvPicPr>
        <p:blipFill>
          <a:blip r:embed="rId2">
            <a:extLst>
              <a:ext uri="{28A0092B-C50C-407E-A947-70E740481C1C}">
                <a14:useLocalDpi xmlns:a14="http://schemas.microsoft.com/office/drawing/2010/main" val="0"/>
              </a:ext>
            </a:extLst>
          </a:blip>
          <a:srcRect/>
          <a:stretch>
            <a:fillRect/>
          </a:stretch>
        </p:blipFill>
        <p:spPr bwMode="auto">
          <a:xfrm>
            <a:off x="990252" y="2091133"/>
            <a:ext cx="6408712" cy="2110720"/>
          </a:xfrm>
          <a:prstGeom prst="rect">
            <a:avLst/>
          </a:prstGeom>
          <a:noFill/>
          <a:ln>
            <a:noFill/>
          </a:ln>
        </p:spPr>
      </p:pic>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388225" y="3146493"/>
            <a:ext cx="543485" cy="504056"/>
          </a:xfrm>
          <a:prstGeom prst="rect">
            <a:avLst/>
          </a:prstGeom>
          <a:noFill/>
          <a:ln>
            <a:noFill/>
          </a:ln>
        </p:spPr>
      </p:pic>
      <p:pic>
        <p:nvPicPr>
          <p:cNvPr id="21" name="Picture 20"/>
          <p:cNvPicPr/>
          <p:nvPr/>
        </p:nvPicPr>
        <p:blipFill>
          <a:blip r:embed="rId3">
            <a:extLst>
              <a:ext uri="{28A0092B-C50C-407E-A947-70E740481C1C}">
                <a14:useLocalDpi xmlns:a14="http://schemas.microsoft.com/office/drawing/2010/main" val="0"/>
              </a:ext>
            </a:extLst>
          </a:blip>
          <a:srcRect/>
          <a:stretch>
            <a:fillRect/>
          </a:stretch>
        </p:blipFill>
        <p:spPr bwMode="auto">
          <a:xfrm>
            <a:off x="7398964" y="2230889"/>
            <a:ext cx="720080" cy="520065"/>
          </a:xfrm>
          <a:prstGeom prst="rect">
            <a:avLst/>
          </a:prstGeom>
          <a:noFill/>
          <a:ln>
            <a:noFill/>
          </a:ln>
        </p:spPr>
      </p:pic>
      <p:sp>
        <p:nvSpPr>
          <p:cNvPr id="3" name="Rectangle 2"/>
          <p:cNvSpPr/>
          <p:nvPr/>
        </p:nvSpPr>
        <p:spPr>
          <a:xfrm>
            <a:off x="949272" y="4032407"/>
            <a:ext cx="2296867" cy="830997"/>
          </a:xfrm>
          <a:prstGeom prst="rect">
            <a:avLst/>
          </a:prstGeom>
        </p:spPr>
        <p:txBody>
          <a:bodyPr wrap="square">
            <a:spAutoFit/>
          </a:bodyPr>
          <a:lstStyle/>
          <a:p>
            <a:r>
              <a:rPr lang="en-AU" sz="1600" dirty="0"/>
              <a:t>Consider the suitability</a:t>
            </a:r>
          </a:p>
          <a:p>
            <a:r>
              <a:rPr lang="en-AU" sz="1600" dirty="0"/>
              <a:t>Of the parking location 	</a:t>
            </a:r>
          </a:p>
        </p:txBody>
      </p:sp>
      <p:sp>
        <p:nvSpPr>
          <p:cNvPr id="22" name="Rectangle 21"/>
          <p:cNvSpPr/>
          <p:nvPr/>
        </p:nvSpPr>
        <p:spPr>
          <a:xfrm>
            <a:off x="3246139" y="4079762"/>
            <a:ext cx="2296867" cy="584775"/>
          </a:xfrm>
          <a:prstGeom prst="rect">
            <a:avLst/>
          </a:prstGeom>
        </p:spPr>
        <p:txBody>
          <a:bodyPr wrap="square">
            <a:spAutoFit/>
          </a:bodyPr>
          <a:lstStyle/>
          <a:p>
            <a:r>
              <a:rPr lang="en-AU" sz="1600" dirty="0"/>
              <a:t>Does the location impede passing traffic	</a:t>
            </a:r>
          </a:p>
        </p:txBody>
      </p:sp>
      <p:sp>
        <p:nvSpPr>
          <p:cNvPr id="23" name="Rectangle 22"/>
          <p:cNvSpPr/>
          <p:nvPr/>
        </p:nvSpPr>
        <p:spPr>
          <a:xfrm>
            <a:off x="5485406" y="4079762"/>
            <a:ext cx="1987850" cy="584775"/>
          </a:xfrm>
          <a:prstGeom prst="rect">
            <a:avLst/>
          </a:prstGeom>
        </p:spPr>
        <p:txBody>
          <a:bodyPr wrap="square">
            <a:spAutoFit/>
          </a:bodyPr>
          <a:lstStyle/>
          <a:p>
            <a:r>
              <a:rPr lang="en-AU" sz="1600" dirty="0"/>
              <a:t>Is there a more suitable location?</a:t>
            </a:r>
          </a:p>
        </p:txBody>
      </p:sp>
      <p:sp>
        <p:nvSpPr>
          <p:cNvPr id="5" name="Rectangle 4"/>
          <p:cNvSpPr/>
          <p:nvPr/>
        </p:nvSpPr>
        <p:spPr>
          <a:xfrm>
            <a:off x="105024" y="4725144"/>
            <a:ext cx="8915274" cy="1938992"/>
          </a:xfrm>
          <a:prstGeom prst="rect">
            <a:avLst/>
          </a:prstGeom>
        </p:spPr>
        <p:txBody>
          <a:bodyPr wrap="square">
            <a:spAutoFit/>
          </a:bodyPr>
          <a:lstStyle/>
          <a:p>
            <a:r>
              <a:rPr lang="en-AU" dirty="0"/>
              <a:t>Assess the location to determine whether the vehicle repairs can continue safely at that location. </a:t>
            </a:r>
          </a:p>
          <a:p>
            <a:endParaRPr lang="en-AU" sz="1000" dirty="0"/>
          </a:p>
          <a:p>
            <a:r>
              <a:rPr lang="en-AU" dirty="0"/>
              <a:t>If a clearance cannot be achieved and other measures to minimise the risk are not effective, options to carry out work safely may include: </a:t>
            </a:r>
          </a:p>
          <a:p>
            <a:pPr marL="285750" lvl="0" indent="-285750">
              <a:buFont typeface="Arial" panose="020B0604020202020204" pitchFamily="34" charset="0"/>
              <a:buChar char="•"/>
            </a:pPr>
            <a:r>
              <a:rPr lang="en-AU" dirty="0"/>
              <a:t>Calling the Police or local State Roads Agency to provide traffic control. </a:t>
            </a:r>
          </a:p>
          <a:p>
            <a:pPr marL="285750" lvl="0" indent="-285750">
              <a:buFont typeface="Arial" panose="020B0604020202020204" pitchFamily="34" charset="0"/>
              <a:buChar char="•"/>
            </a:pPr>
            <a:r>
              <a:rPr lang="en-AU" dirty="0"/>
              <a:t>Having the vehicle towed to safe work area before repairs are attempted. </a:t>
            </a:r>
          </a:p>
        </p:txBody>
      </p:sp>
      <p:sp>
        <p:nvSpPr>
          <p:cNvPr id="6" name="Rectangle 5">
            <a:extLst>
              <a:ext uri="{FF2B5EF4-FFF2-40B4-BE49-F238E27FC236}">
                <a16:creationId xmlns:a16="http://schemas.microsoft.com/office/drawing/2014/main" id="{7ECDFEE8-742D-432D-8095-F3BFA8C92546}"/>
              </a:ext>
            </a:extLst>
          </p:cNvPr>
          <p:cNvSpPr/>
          <p:nvPr/>
        </p:nvSpPr>
        <p:spPr>
          <a:xfrm>
            <a:off x="4275808" y="88919"/>
            <a:ext cx="4868192" cy="584775"/>
          </a:xfrm>
          <a:prstGeom prst="rect">
            <a:avLst/>
          </a:prstGeom>
        </p:spPr>
        <p:txBody>
          <a:bodyPr wrap="none">
            <a:spAutoFit/>
          </a:bodyPr>
          <a:lstStyle/>
          <a:p>
            <a:pPr algn="r"/>
            <a:r>
              <a:rPr lang="en-AU" sz="3200" b="1" dirty="0">
                <a:solidFill>
                  <a:schemeClr val="accent3">
                    <a:lumMod val="50000"/>
                  </a:schemeClr>
                </a:solidFill>
              </a:rPr>
              <a:t>BREAKDOWN PROCEDURES</a:t>
            </a:r>
          </a:p>
        </p:txBody>
      </p:sp>
    </p:spTree>
    <p:extLst>
      <p:ext uri="{BB962C8B-B14F-4D97-AF65-F5344CB8AC3E}">
        <p14:creationId xmlns:p14="http://schemas.microsoft.com/office/powerpoint/2010/main" val="171211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419872" y="35049"/>
            <a:ext cx="5724128" cy="646331"/>
          </a:xfrm>
          <a:prstGeom prst="rect">
            <a:avLst/>
          </a:prstGeom>
          <a:noFill/>
        </p:spPr>
        <p:txBody>
          <a:bodyPr wrap="square" rtlCol="0">
            <a:spAutoFit/>
          </a:bodyPr>
          <a:lstStyle/>
          <a:p>
            <a:pPr algn="r"/>
            <a:r>
              <a:rPr lang="en-AU" sz="3600" b="1" dirty="0">
                <a:solidFill>
                  <a:schemeClr val="accent3">
                    <a:lumMod val="50000"/>
                  </a:schemeClr>
                </a:solidFill>
              </a:rPr>
              <a:t>DRUG AND ALCOHOL</a:t>
            </a:r>
          </a:p>
        </p:txBody>
      </p:sp>
      <p:sp>
        <p:nvSpPr>
          <p:cNvPr id="2" name="Rectangle 1"/>
          <p:cNvSpPr/>
          <p:nvPr/>
        </p:nvSpPr>
        <p:spPr>
          <a:xfrm>
            <a:off x="0" y="1180489"/>
            <a:ext cx="8957099" cy="5632311"/>
          </a:xfrm>
          <a:prstGeom prst="rect">
            <a:avLst/>
          </a:prstGeom>
        </p:spPr>
        <p:txBody>
          <a:bodyPr wrap="square">
            <a:spAutoFit/>
          </a:bodyPr>
          <a:lstStyle/>
          <a:p>
            <a:r>
              <a:rPr lang="en-GB" b="1" dirty="0">
                <a:solidFill>
                  <a:schemeClr val="accent3">
                    <a:lumMod val="50000"/>
                  </a:schemeClr>
                </a:solidFill>
              </a:rPr>
              <a:t>DRUG AND ALCOHOL POLICY </a:t>
            </a:r>
            <a:endParaRPr lang="en-AU" b="1" dirty="0">
              <a:solidFill>
                <a:schemeClr val="accent3">
                  <a:lumMod val="50000"/>
                </a:schemeClr>
              </a:solidFill>
            </a:endParaRPr>
          </a:p>
          <a:p>
            <a:r>
              <a:rPr lang="en-GB" dirty="0"/>
              <a:t> </a:t>
            </a:r>
            <a:endParaRPr lang="en-AU" dirty="0"/>
          </a:p>
          <a:p>
            <a:r>
              <a:rPr lang="en-US" dirty="0"/>
              <a:t>5'S Australia Pty Ltd</a:t>
            </a:r>
            <a:r>
              <a:rPr lang="en-GB" dirty="0"/>
              <a:t>has a 'zero tolerance' to drugs and alcohol within the workplace.</a:t>
            </a:r>
            <a:endParaRPr lang="en-AU" dirty="0"/>
          </a:p>
          <a:p>
            <a:r>
              <a:rPr lang="en-GB" dirty="0"/>
              <a:t> </a:t>
            </a:r>
            <a:r>
              <a:rPr lang="en-US" dirty="0"/>
              <a:t> </a:t>
            </a:r>
            <a:endParaRPr lang="en-AU" dirty="0"/>
          </a:p>
          <a:p>
            <a:r>
              <a:rPr lang="en-US" b="1" i="1" dirty="0">
                <a:solidFill>
                  <a:schemeClr val="accent3">
                    <a:lumMod val="50000"/>
                  </a:schemeClr>
                </a:solidFill>
              </a:rPr>
              <a:t>TERMINATION OF EMPLOYMENT</a:t>
            </a:r>
            <a:r>
              <a:rPr lang="en-US" dirty="0">
                <a:solidFill>
                  <a:schemeClr val="accent3">
                    <a:lumMod val="50000"/>
                  </a:schemeClr>
                </a:solidFill>
              </a:rPr>
              <a:t> </a:t>
            </a:r>
            <a:r>
              <a:rPr lang="en-US" dirty="0"/>
              <a:t>If a staff member refuses to accept assistance where drug and alcohol abuse has been proved and the staff member experiences a subsequent recurrence of such abuse while working for 5'S Australia Pty Ltd, this will result in termination of employment.</a:t>
            </a:r>
            <a:endParaRPr lang="en-AU" dirty="0"/>
          </a:p>
          <a:p>
            <a:r>
              <a:rPr lang="en-US" dirty="0"/>
              <a:t> </a:t>
            </a:r>
            <a:endParaRPr lang="en-AU" dirty="0"/>
          </a:p>
          <a:p>
            <a:r>
              <a:rPr lang="en-US" dirty="0"/>
              <a:t>If a staff member refuses to seek treatment to deal with the problem, and his or her performance has deteriorated, or if after a reasonable time following treatment there is no clear and consistent improvement in performance, the staff member will be classed as not meeting acceptable driving or employment standards and this shall result in termination of employment.</a:t>
            </a:r>
            <a:endParaRPr lang="en-AU" dirty="0"/>
          </a:p>
          <a:p>
            <a:r>
              <a:rPr lang="en-US" dirty="0"/>
              <a:t> </a:t>
            </a:r>
            <a:endParaRPr lang="en-AU" dirty="0"/>
          </a:p>
          <a:p>
            <a:r>
              <a:rPr lang="en-US" dirty="0"/>
              <a:t>A staff member who presents for work under the influence of drugs or alcohol such that she or he is unfit for duties will be subject to disciplinary action which may result in termination of employment.</a:t>
            </a:r>
            <a:endParaRPr lang="en-AU" dirty="0"/>
          </a:p>
          <a:p>
            <a:r>
              <a:rPr lang="en-US" dirty="0"/>
              <a:t> </a:t>
            </a:r>
          </a:p>
          <a:p>
            <a:endParaRPr lang="en-US" dirty="0"/>
          </a:p>
        </p:txBody>
      </p:sp>
    </p:spTree>
    <p:extLst>
      <p:ext uri="{BB962C8B-B14F-4D97-AF65-F5344CB8AC3E}">
        <p14:creationId xmlns:p14="http://schemas.microsoft.com/office/powerpoint/2010/main" val="3885396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76" y="1145440"/>
            <a:ext cx="8946519" cy="2469907"/>
          </a:xfrm>
          <a:prstGeom prst="rect">
            <a:avLst/>
          </a:prstGeom>
        </p:spPr>
        <p:txBody>
          <a:bodyPr wrap="square">
            <a:spAutoFit/>
          </a:bodyPr>
          <a:lstStyle/>
          <a:p>
            <a:r>
              <a:rPr lang="en-GB" b="1" dirty="0">
                <a:solidFill>
                  <a:schemeClr val="accent3">
                    <a:lumMod val="50000"/>
                  </a:schemeClr>
                </a:solidFill>
              </a:rPr>
              <a:t>VEHICLE POSITION  </a:t>
            </a:r>
            <a:endParaRPr lang="en-AU" b="1" dirty="0">
              <a:solidFill>
                <a:schemeClr val="accent3">
                  <a:lumMod val="50000"/>
                </a:schemeClr>
              </a:solidFill>
            </a:endParaRPr>
          </a:p>
          <a:p>
            <a:r>
              <a:rPr lang="en-AU" sz="1050" dirty="0"/>
              <a:t> </a:t>
            </a:r>
          </a:p>
          <a:p>
            <a:r>
              <a:rPr lang="en-AU" dirty="0"/>
              <a:t>The truck driver must be clear of passing traffic. Consideration needs to be given to the surroundings. If the truck needs to be worked on the following factors should be considered: </a:t>
            </a:r>
          </a:p>
          <a:p>
            <a:pPr marL="285750" lvl="0" indent="-285750">
              <a:buFont typeface="Arial" panose="020B0604020202020204" pitchFamily="34" charset="0"/>
              <a:buChar char="•"/>
            </a:pPr>
            <a:r>
              <a:rPr lang="en-AU" dirty="0"/>
              <a:t>If the issue is on the left side, does proximity to crash barriers or other fixtures allow enough room to work on the truck? </a:t>
            </a:r>
          </a:p>
          <a:p>
            <a:pPr marL="285750" lvl="0" indent="-285750">
              <a:buFont typeface="Arial" panose="020B0604020202020204" pitchFamily="34" charset="0"/>
              <a:buChar char="•"/>
            </a:pPr>
            <a:r>
              <a:rPr lang="en-AU" dirty="0"/>
              <a:t>If the issue on the front or right-hand side of the truck, consider parking as close to the curb as possible whilst turning the front of the vehicle to the left. This will allow additional clearance</a:t>
            </a:r>
          </a:p>
        </p:txBody>
      </p:sp>
      <p:pic>
        <p:nvPicPr>
          <p:cNvPr id="19" name="Picture 18"/>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510300"/>
            <a:ext cx="5738304" cy="2080632"/>
          </a:xfrm>
          <a:prstGeom prst="rect">
            <a:avLst/>
          </a:prstGeom>
          <a:noFill/>
          <a:ln>
            <a:noFill/>
          </a:ln>
        </p:spPr>
      </p:pic>
      <p:sp>
        <p:nvSpPr>
          <p:cNvPr id="3" name="Rectangle 2"/>
          <p:cNvSpPr/>
          <p:nvPr/>
        </p:nvSpPr>
        <p:spPr>
          <a:xfrm>
            <a:off x="1619672" y="5590932"/>
            <a:ext cx="5882320" cy="369332"/>
          </a:xfrm>
          <a:prstGeom prst="rect">
            <a:avLst/>
          </a:prstGeom>
        </p:spPr>
        <p:txBody>
          <a:bodyPr wrap="square">
            <a:spAutoFit/>
          </a:bodyPr>
          <a:lstStyle/>
          <a:p>
            <a:r>
              <a:rPr lang="en-AU" b="1" i="1" dirty="0"/>
              <a:t>Whenever Possible, avoid parking next to a running lane.</a:t>
            </a:r>
            <a:endParaRPr lang="en-AU" dirty="0"/>
          </a:p>
        </p:txBody>
      </p:sp>
      <p:sp>
        <p:nvSpPr>
          <p:cNvPr id="5" name="Rectangle 4">
            <a:extLst>
              <a:ext uri="{FF2B5EF4-FFF2-40B4-BE49-F238E27FC236}">
                <a16:creationId xmlns:a16="http://schemas.microsoft.com/office/drawing/2014/main" id="{49459F83-64C0-4474-9688-9D605FF297A9}"/>
              </a:ext>
            </a:extLst>
          </p:cNvPr>
          <p:cNvSpPr/>
          <p:nvPr/>
        </p:nvSpPr>
        <p:spPr>
          <a:xfrm>
            <a:off x="4275808" y="88919"/>
            <a:ext cx="4868192" cy="584775"/>
          </a:xfrm>
          <a:prstGeom prst="rect">
            <a:avLst/>
          </a:prstGeom>
        </p:spPr>
        <p:txBody>
          <a:bodyPr wrap="none">
            <a:spAutoFit/>
          </a:bodyPr>
          <a:lstStyle/>
          <a:p>
            <a:pPr algn="r"/>
            <a:r>
              <a:rPr lang="en-AU" sz="3200" b="1" dirty="0">
                <a:solidFill>
                  <a:schemeClr val="accent3">
                    <a:lumMod val="50000"/>
                  </a:schemeClr>
                </a:solidFill>
              </a:rPr>
              <a:t>BREAKDOWN PROCEDURES</a:t>
            </a:r>
          </a:p>
        </p:txBody>
      </p:sp>
    </p:spTree>
    <p:extLst>
      <p:ext uri="{BB962C8B-B14F-4D97-AF65-F5344CB8AC3E}">
        <p14:creationId xmlns:p14="http://schemas.microsoft.com/office/powerpoint/2010/main" val="2863202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p:nvPr/>
        </p:nvPicPr>
        <p:blipFill>
          <a:blip r:embed="rId2">
            <a:extLst>
              <a:ext uri="{28A0092B-C50C-407E-A947-70E740481C1C}">
                <a14:useLocalDpi xmlns:a14="http://schemas.microsoft.com/office/drawing/2010/main" val="0"/>
              </a:ext>
            </a:extLst>
          </a:blip>
          <a:srcRect/>
          <a:stretch>
            <a:fillRect/>
          </a:stretch>
        </p:blipFill>
        <p:spPr bwMode="auto">
          <a:xfrm>
            <a:off x="1221031" y="1422068"/>
            <a:ext cx="6629453" cy="1872208"/>
          </a:xfrm>
          <a:prstGeom prst="rect">
            <a:avLst/>
          </a:prstGeom>
          <a:noFill/>
          <a:ln>
            <a:noFill/>
          </a:ln>
        </p:spPr>
      </p:pic>
      <p:sp>
        <p:nvSpPr>
          <p:cNvPr id="2" name="Rectangle 1"/>
          <p:cNvSpPr/>
          <p:nvPr/>
        </p:nvSpPr>
        <p:spPr>
          <a:xfrm>
            <a:off x="262624" y="1032619"/>
            <a:ext cx="2061783" cy="369332"/>
          </a:xfrm>
          <a:prstGeom prst="rect">
            <a:avLst/>
          </a:prstGeom>
        </p:spPr>
        <p:txBody>
          <a:bodyPr wrap="none">
            <a:spAutoFit/>
          </a:bodyPr>
          <a:lstStyle/>
          <a:p>
            <a:r>
              <a:rPr lang="en-GB" b="1" dirty="0">
                <a:solidFill>
                  <a:schemeClr val="accent3">
                    <a:lumMod val="50000"/>
                  </a:schemeClr>
                </a:solidFill>
              </a:rPr>
              <a:t>VEHICLE POSITION  </a:t>
            </a:r>
            <a:endParaRPr lang="en-AU" b="1" dirty="0">
              <a:solidFill>
                <a:schemeClr val="accent3">
                  <a:lumMod val="50000"/>
                </a:schemeClr>
              </a:solidFill>
            </a:endParaRPr>
          </a:p>
        </p:txBody>
      </p:sp>
      <p:sp>
        <p:nvSpPr>
          <p:cNvPr id="3" name="Rectangle 2"/>
          <p:cNvSpPr/>
          <p:nvPr/>
        </p:nvSpPr>
        <p:spPr>
          <a:xfrm>
            <a:off x="553364" y="3381772"/>
            <a:ext cx="8367534" cy="338554"/>
          </a:xfrm>
          <a:prstGeom prst="rect">
            <a:avLst/>
          </a:prstGeom>
        </p:spPr>
        <p:txBody>
          <a:bodyPr wrap="square">
            <a:spAutoFit/>
          </a:bodyPr>
          <a:lstStyle/>
          <a:p>
            <a:r>
              <a:rPr lang="en-AU" sz="1600" dirty="0"/>
              <a:t>Turning the front away from the traffic creates a clearance.  This allows the driver to exit safely</a:t>
            </a:r>
          </a:p>
        </p:txBody>
      </p:sp>
      <p:sp>
        <p:nvSpPr>
          <p:cNvPr id="5" name="Rectangle 2"/>
          <p:cNvSpPr>
            <a:spLocks noChangeArrowheads="1"/>
          </p:cNvSpPr>
          <p:nvPr/>
        </p:nvSpPr>
        <p:spPr bwMode="auto">
          <a:xfrm>
            <a:off x="89977" y="3933056"/>
            <a:ext cx="4221527" cy="253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accent3">
                    <a:lumMod val="50000"/>
                  </a:schemeClr>
                </a:solidFill>
                <a:effectLst/>
                <a:latin typeface="Calibri" pitchFamily="34" charset="0"/>
                <a:cs typeface="Times New Roman" pitchFamily="18" charset="0"/>
              </a:rPr>
              <a:t>EXITING THE TRUCK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b="1" i="0" u="none" strike="noStrike" cap="none" normalizeH="0" baseline="0" dirty="0">
              <a:ln>
                <a:noFill/>
              </a:ln>
              <a:solidFill>
                <a:srgbClr val="24406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b="0" i="0" u="none" strike="noStrike" cap="none" normalizeH="0" baseline="0" dirty="0">
                <a:ln>
                  <a:noFill/>
                </a:ln>
                <a:solidFill>
                  <a:schemeClr val="tx1"/>
                </a:solidFill>
                <a:effectLst/>
                <a:latin typeface="Calibri" pitchFamily="34" charset="0"/>
                <a:ea typeface="Calibri" pitchFamily="34" charset="0"/>
                <a:cs typeface="Calibri" pitchFamily="34" charset="0"/>
              </a:rPr>
              <a:t>It is advisable to exit the truck cabin from the left side door.  Storing the emergency triangles and portable warning lights on the left side storage compartment will also reduce the driver’s exposure to passing traffic.</a:t>
            </a:r>
            <a:endParaRPr kumimoji="0" lang="en-AU" alt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2049" name="Picture 4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757" y="3933056"/>
            <a:ext cx="3020298" cy="17504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88371" y="5696698"/>
            <a:ext cx="4620176" cy="369332"/>
          </a:xfrm>
          <a:prstGeom prst="rect">
            <a:avLst/>
          </a:prstGeom>
        </p:spPr>
        <p:txBody>
          <a:bodyPr wrap="none">
            <a:spAutoFit/>
          </a:bodyPr>
          <a:lstStyle/>
          <a:p>
            <a:r>
              <a:rPr lang="en-AU" dirty="0"/>
              <a:t>Ensure brakes are engaged prior to exiting cab. </a:t>
            </a:r>
          </a:p>
        </p:txBody>
      </p:sp>
      <p:sp>
        <p:nvSpPr>
          <p:cNvPr id="6" name="Rectangle 5">
            <a:extLst>
              <a:ext uri="{FF2B5EF4-FFF2-40B4-BE49-F238E27FC236}">
                <a16:creationId xmlns:a16="http://schemas.microsoft.com/office/drawing/2014/main" id="{6892FAD0-7406-4F97-8EF2-02ADE9F3C6FB}"/>
              </a:ext>
            </a:extLst>
          </p:cNvPr>
          <p:cNvSpPr/>
          <p:nvPr/>
        </p:nvSpPr>
        <p:spPr>
          <a:xfrm>
            <a:off x="4275808" y="88919"/>
            <a:ext cx="4868192" cy="584775"/>
          </a:xfrm>
          <a:prstGeom prst="rect">
            <a:avLst/>
          </a:prstGeom>
        </p:spPr>
        <p:txBody>
          <a:bodyPr wrap="none">
            <a:spAutoFit/>
          </a:bodyPr>
          <a:lstStyle/>
          <a:p>
            <a:pPr algn="r"/>
            <a:r>
              <a:rPr lang="en-AU" sz="3200" b="1" dirty="0">
                <a:solidFill>
                  <a:schemeClr val="accent3">
                    <a:lumMod val="50000"/>
                  </a:schemeClr>
                </a:solidFill>
              </a:rPr>
              <a:t>BREAKDOWN PROCEDURES</a:t>
            </a:r>
          </a:p>
        </p:txBody>
      </p:sp>
    </p:spTree>
    <p:extLst>
      <p:ext uri="{BB962C8B-B14F-4D97-AF65-F5344CB8AC3E}">
        <p14:creationId xmlns:p14="http://schemas.microsoft.com/office/powerpoint/2010/main" val="192082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684" y="1484784"/>
            <a:ext cx="8821405" cy="1692771"/>
          </a:xfrm>
          <a:prstGeom prst="rect">
            <a:avLst/>
          </a:prstGeom>
        </p:spPr>
        <p:txBody>
          <a:bodyPr wrap="square">
            <a:spAutoFit/>
          </a:bodyPr>
          <a:lstStyle/>
          <a:p>
            <a:r>
              <a:rPr lang="en-GB" sz="2000" b="1" dirty="0">
                <a:solidFill>
                  <a:schemeClr val="accent3">
                    <a:lumMod val="50000"/>
                  </a:schemeClr>
                </a:solidFill>
              </a:rPr>
              <a:t>WARNING OTHER ROAD USERS </a:t>
            </a:r>
            <a:endParaRPr lang="en-AU" sz="2000" b="1" dirty="0">
              <a:solidFill>
                <a:schemeClr val="accent3">
                  <a:lumMod val="50000"/>
                </a:schemeClr>
              </a:solidFill>
            </a:endParaRPr>
          </a:p>
          <a:p>
            <a:r>
              <a:rPr lang="en-AU" sz="1050" dirty="0"/>
              <a:t> </a:t>
            </a:r>
          </a:p>
          <a:p>
            <a:r>
              <a:rPr lang="en-AU" dirty="0"/>
              <a:t>The truck must be seen by passing motorists. When a truck does breaks down, the following actions should be considered: </a:t>
            </a:r>
          </a:p>
          <a:p>
            <a:pPr marL="285750" lvl="0" indent="-285750">
              <a:buFont typeface="Arial" panose="020B0604020202020204" pitchFamily="34" charset="0"/>
              <a:buChar char="•"/>
            </a:pPr>
            <a:r>
              <a:rPr lang="en-AU" dirty="0"/>
              <a:t>Hazard lights should be activated immediately. </a:t>
            </a:r>
          </a:p>
          <a:p>
            <a:pPr marL="285750" lvl="0" indent="-285750">
              <a:buFont typeface="Arial" panose="020B0604020202020204" pitchFamily="34" charset="0"/>
              <a:buChar char="•"/>
            </a:pPr>
            <a:r>
              <a:rPr lang="en-AU" dirty="0"/>
              <a:t>Placement of Emergency Warning Triangles behind the vehicle</a:t>
            </a:r>
          </a:p>
        </p:txBody>
      </p:sp>
      <p:pic>
        <p:nvPicPr>
          <p:cNvPr id="19" name="Picture 18"/>
          <p:cNvPicPr/>
          <p:nvPr/>
        </p:nvPicPr>
        <p:blipFill>
          <a:blip r:embed="rId2">
            <a:extLst>
              <a:ext uri="{28A0092B-C50C-407E-A947-70E740481C1C}">
                <a14:useLocalDpi xmlns:a14="http://schemas.microsoft.com/office/drawing/2010/main" val="0"/>
              </a:ext>
            </a:extLst>
          </a:blip>
          <a:srcRect/>
          <a:stretch>
            <a:fillRect/>
          </a:stretch>
        </p:blipFill>
        <p:spPr bwMode="auto">
          <a:xfrm>
            <a:off x="1247953" y="3580116"/>
            <a:ext cx="2757879" cy="2088232"/>
          </a:xfrm>
          <a:prstGeom prst="rect">
            <a:avLst/>
          </a:prstGeom>
          <a:noFill/>
          <a:ln>
            <a:noFill/>
          </a:ln>
        </p:spPr>
      </p:pic>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4365873" y="3580116"/>
            <a:ext cx="2736304" cy="2088232"/>
          </a:xfrm>
          <a:prstGeom prst="rect">
            <a:avLst/>
          </a:prstGeom>
          <a:noFill/>
          <a:ln>
            <a:noFill/>
          </a:ln>
        </p:spPr>
      </p:pic>
      <p:pic>
        <p:nvPicPr>
          <p:cNvPr id="21" name="Picture 20"/>
          <p:cNvPicPr/>
          <p:nvPr/>
        </p:nvPicPr>
        <p:blipFill>
          <a:blip r:embed="rId4">
            <a:extLst>
              <a:ext uri="{28A0092B-C50C-407E-A947-70E740481C1C}">
                <a14:useLocalDpi xmlns:a14="http://schemas.microsoft.com/office/drawing/2010/main" val="0"/>
              </a:ext>
            </a:extLst>
          </a:blip>
          <a:srcRect/>
          <a:stretch>
            <a:fillRect/>
          </a:stretch>
        </p:blipFill>
        <p:spPr bwMode="auto">
          <a:xfrm>
            <a:off x="300021" y="4732244"/>
            <a:ext cx="825491" cy="720080"/>
          </a:xfrm>
          <a:prstGeom prst="rect">
            <a:avLst/>
          </a:prstGeom>
          <a:noFill/>
          <a:ln>
            <a:noFill/>
          </a:ln>
        </p:spPr>
      </p:pic>
      <p:pic>
        <p:nvPicPr>
          <p:cNvPr id="22" name="Picture 21"/>
          <p:cNvPicPr/>
          <p:nvPr/>
        </p:nvPicPr>
        <p:blipFill>
          <a:blip r:embed="rId4">
            <a:extLst>
              <a:ext uri="{28A0092B-C50C-407E-A947-70E740481C1C}">
                <a14:useLocalDpi xmlns:a14="http://schemas.microsoft.com/office/drawing/2010/main" val="0"/>
              </a:ext>
            </a:extLst>
          </a:blip>
          <a:srcRect/>
          <a:stretch>
            <a:fillRect/>
          </a:stretch>
        </p:blipFill>
        <p:spPr bwMode="auto">
          <a:xfrm>
            <a:off x="7246193" y="3546962"/>
            <a:ext cx="864096" cy="825242"/>
          </a:xfrm>
          <a:prstGeom prst="rect">
            <a:avLst/>
          </a:prstGeom>
          <a:noFill/>
          <a:ln>
            <a:noFill/>
          </a:ln>
        </p:spPr>
      </p:pic>
      <p:sp>
        <p:nvSpPr>
          <p:cNvPr id="3" name="Rectangle 2"/>
          <p:cNvSpPr/>
          <p:nvPr/>
        </p:nvSpPr>
        <p:spPr>
          <a:xfrm>
            <a:off x="1999705" y="5677189"/>
            <a:ext cx="4572000" cy="646331"/>
          </a:xfrm>
          <a:prstGeom prst="rect">
            <a:avLst/>
          </a:prstGeom>
        </p:spPr>
        <p:txBody>
          <a:bodyPr>
            <a:spAutoFit/>
          </a:bodyPr>
          <a:lstStyle/>
          <a:p>
            <a:r>
              <a:rPr lang="en-AU" dirty="0"/>
              <a:t>Advance warning should be appropriately spaced and not encroach into the running lane</a:t>
            </a:r>
          </a:p>
        </p:txBody>
      </p:sp>
      <p:sp>
        <p:nvSpPr>
          <p:cNvPr id="5" name="Rectangle 4">
            <a:extLst>
              <a:ext uri="{FF2B5EF4-FFF2-40B4-BE49-F238E27FC236}">
                <a16:creationId xmlns:a16="http://schemas.microsoft.com/office/drawing/2014/main" id="{64470413-7F70-408C-AAA1-99165217BFCD}"/>
              </a:ext>
            </a:extLst>
          </p:cNvPr>
          <p:cNvSpPr/>
          <p:nvPr/>
        </p:nvSpPr>
        <p:spPr>
          <a:xfrm>
            <a:off x="4275808" y="88919"/>
            <a:ext cx="4868192" cy="584775"/>
          </a:xfrm>
          <a:prstGeom prst="rect">
            <a:avLst/>
          </a:prstGeom>
        </p:spPr>
        <p:txBody>
          <a:bodyPr wrap="none">
            <a:spAutoFit/>
          </a:bodyPr>
          <a:lstStyle/>
          <a:p>
            <a:pPr algn="r"/>
            <a:r>
              <a:rPr lang="en-AU" sz="3200" b="1" dirty="0">
                <a:solidFill>
                  <a:schemeClr val="accent3">
                    <a:lumMod val="50000"/>
                  </a:schemeClr>
                </a:solidFill>
              </a:rPr>
              <a:t>BREAKDOWN PROCEDURES</a:t>
            </a:r>
          </a:p>
        </p:txBody>
      </p:sp>
    </p:spTree>
    <p:extLst>
      <p:ext uri="{BB962C8B-B14F-4D97-AF65-F5344CB8AC3E}">
        <p14:creationId xmlns:p14="http://schemas.microsoft.com/office/powerpoint/2010/main" val="3944679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595" y="996697"/>
            <a:ext cx="3535968" cy="400110"/>
          </a:xfrm>
          <a:prstGeom prst="rect">
            <a:avLst/>
          </a:prstGeom>
        </p:spPr>
        <p:txBody>
          <a:bodyPr wrap="none">
            <a:spAutoFit/>
          </a:bodyPr>
          <a:lstStyle/>
          <a:p>
            <a:r>
              <a:rPr lang="en-GB" sz="2000" b="1" dirty="0">
                <a:solidFill>
                  <a:schemeClr val="accent3">
                    <a:lumMod val="50000"/>
                  </a:schemeClr>
                </a:solidFill>
              </a:rPr>
              <a:t>WARNING OTHER ROAD USERS </a:t>
            </a:r>
            <a:endParaRPr lang="en-AU" sz="2000" b="1" dirty="0">
              <a:solidFill>
                <a:schemeClr val="accent3">
                  <a:lumMod val="50000"/>
                </a:schemeClr>
              </a:solidFill>
            </a:endParaRPr>
          </a:p>
        </p:txBody>
      </p:sp>
      <p:pic>
        <p:nvPicPr>
          <p:cNvPr id="19" name="Picture 18"/>
          <p:cNvPicPr/>
          <p:nvPr/>
        </p:nvPicPr>
        <p:blipFill>
          <a:blip r:embed="rId2">
            <a:extLst>
              <a:ext uri="{28A0092B-C50C-407E-A947-70E740481C1C}">
                <a14:useLocalDpi xmlns:a14="http://schemas.microsoft.com/office/drawing/2010/main" val="0"/>
              </a:ext>
            </a:extLst>
          </a:blip>
          <a:srcRect/>
          <a:stretch>
            <a:fillRect/>
          </a:stretch>
        </p:blipFill>
        <p:spPr bwMode="auto">
          <a:xfrm>
            <a:off x="1207576" y="1566084"/>
            <a:ext cx="3148399" cy="2150948"/>
          </a:xfrm>
          <a:prstGeom prst="rect">
            <a:avLst/>
          </a:prstGeom>
          <a:noFill/>
          <a:ln>
            <a:noFill/>
          </a:ln>
        </p:spPr>
      </p:pic>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4278437" y="1566084"/>
            <a:ext cx="2669827" cy="2150948"/>
          </a:xfrm>
          <a:prstGeom prst="rect">
            <a:avLst/>
          </a:prstGeom>
          <a:noFill/>
          <a:ln>
            <a:noFill/>
          </a:ln>
        </p:spPr>
      </p:pic>
      <p:sp>
        <p:nvSpPr>
          <p:cNvPr id="3" name="Rectangle 2"/>
          <p:cNvSpPr/>
          <p:nvPr/>
        </p:nvSpPr>
        <p:spPr>
          <a:xfrm>
            <a:off x="553364" y="3752166"/>
            <a:ext cx="7979076" cy="369332"/>
          </a:xfrm>
          <a:prstGeom prst="rect">
            <a:avLst/>
          </a:prstGeom>
        </p:spPr>
        <p:txBody>
          <a:bodyPr wrap="square">
            <a:spAutoFit/>
          </a:bodyPr>
          <a:lstStyle/>
          <a:p>
            <a:r>
              <a:rPr lang="en-AU" dirty="0"/>
              <a:t>Triangles should be placed in accordance with the Company Manual</a:t>
            </a:r>
          </a:p>
        </p:txBody>
      </p:sp>
      <p:pic>
        <p:nvPicPr>
          <p:cNvPr id="21" name="Picture 20"/>
          <p:cNvPicPr/>
          <p:nvPr/>
        </p:nvPicPr>
        <p:blipFill>
          <a:blip r:embed="rId4">
            <a:extLst>
              <a:ext uri="{28A0092B-C50C-407E-A947-70E740481C1C}">
                <a14:useLocalDpi xmlns:a14="http://schemas.microsoft.com/office/drawing/2010/main" val="0"/>
              </a:ext>
            </a:extLst>
          </a:blip>
          <a:srcRect/>
          <a:stretch>
            <a:fillRect/>
          </a:stretch>
        </p:blipFill>
        <p:spPr bwMode="auto">
          <a:xfrm>
            <a:off x="322595" y="2708920"/>
            <a:ext cx="693310" cy="720080"/>
          </a:xfrm>
          <a:prstGeom prst="rect">
            <a:avLst/>
          </a:prstGeom>
          <a:noFill/>
          <a:ln>
            <a:noFill/>
          </a:ln>
        </p:spPr>
      </p:pic>
      <p:pic>
        <p:nvPicPr>
          <p:cNvPr id="22" name="Picture 2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628800"/>
            <a:ext cx="693310" cy="720080"/>
          </a:xfrm>
          <a:prstGeom prst="rect">
            <a:avLst/>
          </a:prstGeom>
          <a:noFill/>
          <a:ln>
            <a:noFill/>
          </a:ln>
        </p:spPr>
      </p:pic>
      <p:pic>
        <p:nvPicPr>
          <p:cNvPr id="23" name="Picture 22"/>
          <p:cNvPicPr/>
          <p:nvPr/>
        </p:nvPicPr>
        <p:blipFill>
          <a:blip r:embed="rId5">
            <a:extLst>
              <a:ext uri="{28A0092B-C50C-407E-A947-70E740481C1C}">
                <a14:useLocalDpi xmlns:a14="http://schemas.microsoft.com/office/drawing/2010/main" val="0"/>
              </a:ext>
            </a:extLst>
          </a:blip>
          <a:srcRect/>
          <a:stretch>
            <a:fillRect/>
          </a:stretch>
        </p:blipFill>
        <p:spPr bwMode="auto">
          <a:xfrm>
            <a:off x="1171783" y="4121498"/>
            <a:ext cx="2730519" cy="1857752"/>
          </a:xfrm>
          <a:prstGeom prst="rect">
            <a:avLst/>
          </a:prstGeom>
          <a:noFill/>
          <a:ln>
            <a:noFill/>
          </a:ln>
        </p:spPr>
      </p:pic>
      <p:pic>
        <p:nvPicPr>
          <p:cNvPr id="24" name="Picture 23"/>
          <p:cNvPicPr/>
          <p:nvPr/>
        </p:nvPicPr>
        <p:blipFill>
          <a:blip r:embed="rId6">
            <a:extLst>
              <a:ext uri="{28A0092B-C50C-407E-A947-70E740481C1C}">
                <a14:useLocalDpi xmlns:a14="http://schemas.microsoft.com/office/drawing/2010/main" val="0"/>
              </a:ext>
            </a:extLst>
          </a:blip>
          <a:srcRect/>
          <a:stretch>
            <a:fillRect/>
          </a:stretch>
        </p:blipFill>
        <p:spPr bwMode="auto">
          <a:xfrm>
            <a:off x="3858562" y="4121498"/>
            <a:ext cx="2225606" cy="1868419"/>
          </a:xfrm>
          <a:prstGeom prst="rect">
            <a:avLst/>
          </a:prstGeom>
          <a:noFill/>
          <a:ln>
            <a:noFill/>
          </a:ln>
        </p:spPr>
      </p:pic>
      <p:sp>
        <p:nvSpPr>
          <p:cNvPr id="5" name="Rectangle 4"/>
          <p:cNvSpPr/>
          <p:nvPr/>
        </p:nvSpPr>
        <p:spPr>
          <a:xfrm>
            <a:off x="6156176" y="4455542"/>
            <a:ext cx="2736304" cy="1200329"/>
          </a:xfrm>
          <a:prstGeom prst="rect">
            <a:avLst/>
          </a:prstGeom>
        </p:spPr>
        <p:txBody>
          <a:bodyPr wrap="square">
            <a:spAutoFit/>
          </a:bodyPr>
          <a:lstStyle/>
          <a:p>
            <a:r>
              <a:rPr lang="en-AU" dirty="0"/>
              <a:t>Traffic approaching from behind can’t see the truck </a:t>
            </a:r>
          </a:p>
          <a:p>
            <a:r>
              <a:rPr lang="en-AU" dirty="0"/>
              <a:t>due to the bridge and curve in the road</a:t>
            </a:r>
          </a:p>
        </p:txBody>
      </p:sp>
      <p:sp>
        <p:nvSpPr>
          <p:cNvPr id="6" name="Rectangle 5">
            <a:extLst>
              <a:ext uri="{FF2B5EF4-FFF2-40B4-BE49-F238E27FC236}">
                <a16:creationId xmlns:a16="http://schemas.microsoft.com/office/drawing/2014/main" id="{57D3C6C1-670A-4909-AC5F-84B80ED44CA1}"/>
              </a:ext>
            </a:extLst>
          </p:cNvPr>
          <p:cNvSpPr/>
          <p:nvPr/>
        </p:nvSpPr>
        <p:spPr>
          <a:xfrm>
            <a:off x="4275808" y="88919"/>
            <a:ext cx="4868192" cy="584775"/>
          </a:xfrm>
          <a:prstGeom prst="rect">
            <a:avLst/>
          </a:prstGeom>
        </p:spPr>
        <p:txBody>
          <a:bodyPr wrap="none">
            <a:spAutoFit/>
          </a:bodyPr>
          <a:lstStyle/>
          <a:p>
            <a:pPr algn="r"/>
            <a:r>
              <a:rPr lang="en-AU" sz="3200" b="1" dirty="0">
                <a:solidFill>
                  <a:schemeClr val="accent3">
                    <a:lumMod val="50000"/>
                  </a:schemeClr>
                </a:solidFill>
              </a:rPr>
              <a:t>BREAKDOWN PROCEDURES</a:t>
            </a:r>
          </a:p>
        </p:txBody>
      </p:sp>
    </p:spTree>
    <p:extLst>
      <p:ext uri="{BB962C8B-B14F-4D97-AF65-F5344CB8AC3E}">
        <p14:creationId xmlns:p14="http://schemas.microsoft.com/office/powerpoint/2010/main" val="53467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p:nvPr/>
        </p:nvPicPr>
        <p:blipFill>
          <a:blip r:embed="rId2">
            <a:extLst>
              <a:ext uri="{28A0092B-C50C-407E-A947-70E740481C1C}">
                <a14:useLocalDpi xmlns:a14="http://schemas.microsoft.com/office/drawing/2010/main" val="0"/>
              </a:ext>
            </a:extLst>
          </a:blip>
          <a:srcRect/>
          <a:stretch>
            <a:fillRect/>
          </a:stretch>
        </p:blipFill>
        <p:spPr bwMode="auto">
          <a:xfrm>
            <a:off x="1339449" y="1443752"/>
            <a:ext cx="2936359" cy="1909172"/>
          </a:xfrm>
          <a:prstGeom prst="rect">
            <a:avLst/>
          </a:prstGeom>
          <a:noFill/>
          <a:ln>
            <a:noFill/>
          </a:ln>
        </p:spPr>
      </p:pic>
      <p:sp>
        <p:nvSpPr>
          <p:cNvPr id="20" name="Rectangle 19"/>
          <p:cNvSpPr/>
          <p:nvPr/>
        </p:nvSpPr>
        <p:spPr>
          <a:xfrm>
            <a:off x="322595" y="996697"/>
            <a:ext cx="3535968" cy="400110"/>
          </a:xfrm>
          <a:prstGeom prst="rect">
            <a:avLst/>
          </a:prstGeom>
        </p:spPr>
        <p:txBody>
          <a:bodyPr wrap="none">
            <a:spAutoFit/>
          </a:bodyPr>
          <a:lstStyle/>
          <a:p>
            <a:r>
              <a:rPr lang="en-GB" sz="2000" b="1" dirty="0">
                <a:solidFill>
                  <a:schemeClr val="accent3">
                    <a:lumMod val="50000"/>
                  </a:schemeClr>
                </a:solidFill>
              </a:rPr>
              <a:t>WARNING OTHER ROAD USERS </a:t>
            </a:r>
            <a:endParaRPr lang="en-AU" sz="2000" b="1" dirty="0">
              <a:solidFill>
                <a:schemeClr val="accent3">
                  <a:lumMod val="50000"/>
                </a:schemeClr>
              </a:solidFill>
            </a:endParaRPr>
          </a:p>
        </p:txBody>
      </p:sp>
      <p:pic>
        <p:nvPicPr>
          <p:cNvPr id="21" name="Picture 20"/>
          <p:cNvPicPr/>
          <p:nvPr/>
        </p:nvPicPr>
        <p:blipFill>
          <a:blip r:embed="rId3">
            <a:extLst>
              <a:ext uri="{28A0092B-C50C-407E-A947-70E740481C1C}">
                <a14:useLocalDpi xmlns:a14="http://schemas.microsoft.com/office/drawing/2010/main" val="0"/>
              </a:ext>
            </a:extLst>
          </a:blip>
          <a:srcRect/>
          <a:stretch>
            <a:fillRect/>
          </a:stretch>
        </p:blipFill>
        <p:spPr bwMode="auto">
          <a:xfrm>
            <a:off x="4275808" y="1432516"/>
            <a:ext cx="3305725" cy="1931645"/>
          </a:xfrm>
          <a:prstGeom prst="rect">
            <a:avLst/>
          </a:prstGeom>
          <a:noFill/>
          <a:ln>
            <a:noFill/>
          </a:ln>
        </p:spPr>
      </p:pic>
      <p:pic>
        <p:nvPicPr>
          <p:cNvPr id="22" name="Picture 21"/>
          <p:cNvPicPr/>
          <p:nvPr/>
        </p:nvPicPr>
        <p:blipFill>
          <a:blip r:embed="rId4">
            <a:extLst>
              <a:ext uri="{28A0092B-C50C-407E-A947-70E740481C1C}">
                <a14:useLocalDpi xmlns:a14="http://schemas.microsoft.com/office/drawing/2010/main" val="0"/>
              </a:ext>
            </a:extLst>
          </a:blip>
          <a:srcRect/>
          <a:stretch>
            <a:fillRect/>
          </a:stretch>
        </p:blipFill>
        <p:spPr bwMode="auto">
          <a:xfrm>
            <a:off x="528329" y="2398338"/>
            <a:ext cx="654685" cy="769042"/>
          </a:xfrm>
          <a:prstGeom prst="rect">
            <a:avLst/>
          </a:prstGeom>
          <a:noFill/>
          <a:ln>
            <a:noFill/>
          </a:ln>
        </p:spPr>
      </p:pic>
      <p:pic>
        <p:nvPicPr>
          <p:cNvPr id="23" name="Picture 22"/>
          <p:cNvPicPr/>
          <p:nvPr/>
        </p:nvPicPr>
        <p:blipFill>
          <a:blip r:embed="rId4">
            <a:extLst>
              <a:ext uri="{28A0092B-C50C-407E-A947-70E740481C1C}">
                <a14:useLocalDpi xmlns:a14="http://schemas.microsoft.com/office/drawing/2010/main" val="0"/>
              </a:ext>
            </a:extLst>
          </a:blip>
          <a:srcRect/>
          <a:stretch>
            <a:fillRect/>
          </a:stretch>
        </p:blipFill>
        <p:spPr bwMode="auto">
          <a:xfrm>
            <a:off x="7524328" y="1640533"/>
            <a:ext cx="654685" cy="769042"/>
          </a:xfrm>
          <a:prstGeom prst="rect">
            <a:avLst/>
          </a:prstGeom>
          <a:noFill/>
          <a:ln>
            <a:noFill/>
          </a:ln>
        </p:spPr>
      </p:pic>
      <p:sp>
        <p:nvSpPr>
          <p:cNvPr id="2" name="Rectangle 1"/>
          <p:cNvSpPr/>
          <p:nvPr/>
        </p:nvSpPr>
        <p:spPr>
          <a:xfrm>
            <a:off x="428115" y="3390632"/>
            <a:ext cx="7311514" cy="369332"/>
          </a:xfrm>
          <a:prstGeom prst="rect">
            <a:avLst/>
          </a:prstGeom>
        </p:spPr>
        <p:txBody>
          <a:bodyPr wrap="square">
            <a:spAutoFit/>
          </a:bodyPr>
          <a:lstStyle/>
          <a:p>
            <a:r>
              <a:rPr lang="en-AU" dirty="0"/>
              <a:t>Triangles give advance warning to other drivers that there is a hazard ahead</a:t>
            </a:r>
          </a:p>
        </p:txBody>
      </p:sp>
      <p:sp>
        <p:nvSpPr>
          <p:cNvPr id="3" name="Rectangle 2"/>
          <p:cNvSpPr/>
          <p:nvPr/>
        </p:nvSpPr>
        <p:spPr>
          <a:xfrm>
            <a:off x="322595" y="3933056"/>
            <a:ext cx="8713901" cy="2308324"/>
          </a:xfrm>
          <a:prstGeom prst="rect">
            <a:avLst/>
          </a:prstGeom>
        </p:spPr>
        <p:txBody>
          <a:bodyPr wrap="square">
            <a:spAutoFit/>
          </a:bodyPr>
          <a:lstStyle/>
          <a:p>
            <a:r>
              <a:rPr lang="en-GB" b="1" dirty="0">
                <a:solidFill>
                  <a:schemeClr val="accent3">
                    <a:lumMod val="50000"/>
                  </a:schemeClr>
                </a:solidFill>
              </a:rPr>
              <a:t>VEHICLE STABILITY </a:t>
            </a:r>
            <a:endParaRPr lang="en-AU" b="1" dirty="0">
              <a:solidFill>
                <a:schemeClr val="accent3">
                  <a:lumMod val="50000"/>
                </a:schemeClr>
              </a:solidFill>
            </a:endParaRPr>
          </a:p>
          <a:p>
            <a:r>
              <a:rPr lang="en-AU" dirty="0"/>
              <a:t> </a:t>
            </a:r>
          </a:p>
          <a:p>
            <a:r>
              <a:rPr lang="en-AU" dirty="0"/>
              <a:t>Avoid the truck collapsing or load falling. Tyre fitting should take place on hard, flat and even surface that is able to withstand load (including the point load of a jack or axle stand). </a:t>
            </a:r>
          </a:p>
          <a:p>
            <a:r>
              <a:rPr lang="en-AU" dirty="0"/>
              <a:t> </a:t>
            </a:r>
          </a:p>
          <a:p>
            <a:r>
              <a:rPr lang="en-AU" dirty="0"/>
              <a:t>Consider the surface at the location. For example, has recent rain softened the ground? Full or partial unloading of the truck could be considered to increase stability in some circumstances.</a:t>
            </a:r>
          </a:p>
        </p:txBody>
      </p:sp>
      <p:sp>
        <p:nvSpPr>
          <p:cNvPr id="5" name="Rectangle 4">
            <a:extLst>
              <a:ext uri="{FF2B5EF4-FFF2-40B4-BE49-F238E27FC236}">
                <a16:creationId xmlns:a16="http://schemas.microsoft.com/office/drawing/2014/main" id="{F4E8B03C-1EFA-4D62-9DDB-D8B860DA9534}"/>
              </a:ext>
            </a:extLst>
          </p:cNvPr>
          <p:cNvSpPr/>
          <p:nvPr/>
        </p:nvSpPr>
        <p:spPr>
          <a:xfrm>
            <a:off x="4275808" y="88919"/>
            <a:ext cx="4868192" cy="584775"/>
          </a:xfrm>
          <a:prstGeom prst="rect">
            <a:avLst/>
          </a:prstGeom>
        </p:spPr>
        <p:txBody>
          <a:bodyPr wrap="none">
            <a:spAutoFit/>
          </a:bodyPr>
          <a:lstStyle/>
          <a:p>
            <a:pPr algn="r"/>
            <a:r>
              <a:rPr lang="en-AU" sz="3200" b="1" dirty="0">
                <a:solidFill>
                  <a:schemeClr val="accent3">
                    <a:lumMod val="50000"/>
                  </a:schemeClr>
                </a:solidFill>
              </a:rPr>
              <a:t>BREAKDOWN PROCEDURES</a:t>
            </a:r>
          </a:p>
        </p:txBody>
      </p:sp>
    </p:spTree>
    <p:extLst>
      <p:ext uri="{BB962C8B-B14F-4D97-AF65-F5344CB8AC3E}">
        <p14:creationId xmlns:p14="http://schemas.microsoft.com/office/powerpoint/2010/main" val="22075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78" y="980728"/>
            <a:ext cx="8730494" cy="1092607"/>
          </a:xfrm>
          <a:prstGeom prst="rect">
            <a:avLst/>
          </a:prstGeom>
        </p:spPr>
        <p:txBody>
          <a:bodyPr wrap="square">
            <a:spAutoFit/>
          </a:bodyPr>
          <a:lstStyle/>
          <a:p>
            <a:r>
              <a:rPr lang="en-GB" b="1" dirty="0">
                <a:solidFill>
                  <a:schemeClr val="accent3">
                    <a:lumMod val="50000"/>
                  </a:schemeClr>
                </a:solidFill>
              </a:rPr>
              <a:t>EMERGENCY ROADSIDE REPAIRS </a:t>
            </a:r>
            <a:endParaRPr lang="en-AU" b="1" dirty="0">
              <a:solidFill>
                <a:schemeClr val="accent3">
                  <a:lumMod val="50000"/>
                </a:schemeClr>
              </a:solidFill>
            </a:endParaRPr>
          </a:p>
          <a:p>
            <a:r>
              <a:rPr lang="en-AU" sz="1000" dirty="0"/>
              <a:t> </a:t>
            </a:r>
          </a:p>
          <a:p>
            <a:r>
              <a:rPr lang="en-AU" dirty="0"/>
              <a:t>A 45-degree angle increases visibility for passing traffic.  In this position, the mechanic is protected from passing traffic and can safely access both sides of the service vehicle.</a:t>
            </a:r>
          </a:p>
        </p:txBody>
      </p:sp>
      <p:pic>
        <p:nvPicPr>
          <p:cNvPr id="19" name="Picture 18"/>
          <p:cNvPicPr/>
          <p:nvPr/>
        </p:nvPicPr>
        <p:blipFill>
          <a:blip r:embed="rId2" cstate="print"/>
          <a:srcRect/>
          <a:stretch>
            <a:fillRect/>
          </a:stretch>
        </p:blipFill>
        <p:spPr bwMode="auto">
          <a:xfrm>
            <a:off x="453772" y="2090872"/>
            <a:ext cx="7644071" cy="2232248"/>
          </a:xfrm>
          <a:prstGeom prst="rect">
            <a:avLst/>
          </a:prstGeom>
          <a:noFill/>
          <a:ln w="9525">
            <a:noFill/>
            <a:miter lim="800000"/>
            <a:headEnd/>
            <a:tailEnd/>
          </a:ln>
        </p:spPr>
      </p:pic>
      <p:sp>
        <p:nvSpPr>
          <p:cNvPr id="3" name="Rectangle 2"/>
          <p:cNvSpPr/>
          <p:nvPr/>
        </p:nvSpPr>
        <p:spPr>
          <a:xfrm>
            <a:off x="345876" y="4496633"/>
            <a:ext cx="8711197" cy="1092607"/>
          </a:xfrm>
          <a:prstGeom prst="rect">
            <a:avLst/>
          </a:prstGeom>
        </p:spPr>
        <p:txBody>
          <a:bodyPr wrap="square">
            <a:spAutoFit/>
          </a:bodyPr>
          <a:lstStyle/>
          <a:p>
            <a:r>
              <a:rPr lang="en-AU" b="1" dirty="0">
                <a:solidFill>
                  <a:schemeClr val="accent3">
                    <a:lumMod val="50000"/>
                  </a:schemeClr>
                </a:solidFill>
              </a:rPr>
              <a:t>AFTER THE BREAKDOWN </a:t>
            </a:r>
          </a:p>
          <a:p>
            <a:endParaRPr lang="en-AU" sz="1000" b="1" dirty="0">
              <a:solidFill>
                <a:schemeClr val="accent1">
                  <a:lumMod val="50000"/>
                </a:schemeClr>
              </a:solidFill>
            </a:endParaRPr>
          </a:p>
          <a:p>
            <a:r>
              <a:rPr lang="en-AU" dirty="0"/>
              <a:t>Debris created by the breakdown can be a danger to other road users. Prior to leaving the site, any parts such as tyre tread or broken fenders should be cleared if it is safe to do so.</a:t>
            </a:r>
          </a:p>
        </p:txBody>
      </p:sp>
      <p:sp>
        <p:nvSpPr>
          <p:cNvPr id="5" name="Rectangle 4"/>
          <p:cNvSpPr/>
          <p:nvPr/>
        </p:nvSpPr>
        <p:spPr>
          <a:xfrm>
            <a:off x="345836" y="5727941"/>
            <a:ext cx="8408452" cy="815608"/>
          </a:xfrm>
          <a:prstGeom prst="rect">
            <a:avLst/>
          </a:prstGeom>
        </p:spPr>
        <p:txBody>
          <a:bodyPr wrap="square">
            <a:spAutoFit/>
          </a:bodyPr>
          <a:lstStyle/>
          <a:p>
            <a:r>
              <a:rPr lang="en-GB" b="1" dirty="0">
                <a:solidFill>
                  <a:schemeClr val="accent3">
                    <a:lumMod val="50000"/>
                  </a:schemeClr>
                </a:solidFill>
              </a:rPr>
              <a:t>VEHICLE RECOVERY </a:t>
            </a:r>
            <a:endParaRPr lang="en-AU" b="1" dirty="0">
              <a:solidFill>
                <a:schemeClr val="accent3">
                  <a:lumMod val="50000"/>
                </a:schemeClr>
              </a:solidFill>
            </a:endParaRPr>
          </a:p>
          <a:p>
            <a:r>
              <a:rPr lang="en-AU" sz="1100" dirty="0"/>
              <a:t> </a:t>
            </a:r>
            <a:endParaRPr lang="en-AU" sz="600" dirty="0"/>
          </a:p>
          <a:p>
            <a:r>
              <a:rPr lang="en-AU" dirty="0"/>
              <a:t>Please consult with Management by phone prior to any vehicle action being taken.</a:t>
            </a:r>
          </a:p>
        </p:txBody>
      </p:sp>
      <p:sp>
        <p:nvSpPr>
          <p:cNvPr id="6" name="Rectangle 5">
            <a:extLst>
              <a:ext uri="{FF2B5EF4-FFF2-40B4-BE49-F238E27FC236}">
                <a16:creationId xmlns:a16="http://schemas.microsoft.com/office/drawing/2014/main" id="{B32CE768-AE01-45CB-8CEC-98D45D34570A}"/>
              </a:ext>
            </a:extLst>
          </p:cNvPr>
          <p:cNvSpPr/>
          <p:nvPr/>
        </p:nvSpPr>
        <p:spPr>
          <a:xfrm>
            <a:off x="4275808" y="88919"/>
            <a:ext cx="4868192" cy="584775"/>
          </a:xfrm>
          <a:prstGeom prst="rect">
            <a:avLst/>
          </a:prstGeom>
        </p:spPr>
        <p:txBody>
          <a:bodyPr wrap="none">
            <a:spAutoFit/>
          </a:bodyPr>
          <a:lstStyle/>
          <a:p>
            <a:pPr algn="r"/>
            <a:r>
              <a:rPr lang="en-AU" sz="3200" b="1" dirty="0">
                <a:solidFill>
                  <a:schemeClr val="accent3">
                    <a:lumMod val="50000"/>
                  </a:schemeClr>
                </a:solidFill>
              </a:rPr>
              <a:t>BREAKDOWN PROCEDURES</a:t>
            </a:r>
          </a:p>
        </p:txBody>
      </p:sp>
    </p:spTree>
    <p:extLst>
      <p:ext uri="{BB962C8B-B14F-4D97-AF65-F5344CB8AC3E}">
        <p14:creationId xmlns:p14="http://schemas.microsoft.com/office/powerpoint/2010/main" val="344827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E626-8A0C-4F93-68EA-A9F0164D2500}"/>
            </a:ext>
          </a:extLst>
        </p:cNvPr>
        <p:cNvGrpSpPr/>
        <p:nvPr/>
      </p:nvGrpSpPr>
      <p:grpSpPr>
        <a:xfrm>
          <a:off x="0" y="0"/>
          <a:ext cx="0" cy="0"/>
          <a:chOff x="0" y="0"/>
          <a:chExt cx="0" cy="0"/>
        </a:xfrm>
      </p:grpSpPr>
      <p:pic>
        <p:nvPicPr>
          <p:cNvPr id="2" name="Picture 1" descr="A map of australia with text&#10;&#10;Description automatically generated">
            <a:extLst>
              <a:ext uri="{FF2B5EF4-FFF2-40B4-BE49-F238E27FC236}">
                <a16:creationId xmlns:a16="http://schemas.microsoft.com/office/drawing/2014/main" id="{2703E21D-6051-DB3E-C96D-C0D11B56DCD2}"/>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935595" y="503764"/>
            <a:ext cx="7272808" cy="4090954"/>
          </a:xfrm>
          <a:prstGeom prst="rect">
            <a:avLst/>
          </a:prstGeom>
        </p:spPr>
      </p:pic>
      <p:sp>
        <p:nvSpPr>
          <p:cNvPr id="5" name="TextBox 4">
            <a:extLst>
              <a:ext uri="{FF2B5EF4-FFF2-40B4-BE49-F238E27FC236}">
                <a16:creationId xmlns:a16="http://schemas.microsoft.com/office/drawing/2014/main" id="{ADD62DAD-4331-8565-39BA-292ACBCDFA1D}"/>
              </a:ext>
            </a:extLst>
          </p:cNvPr>
          <p:cNvSpPr txBox="1"/>
          <p:nvPr/>
        </p:nvSpPr>
        <p:spPr>
          <a:xfrm>
            <a:off x="367902" y="4581128"/>
            <a:ext cx="8408195" cy="1368152"/>
          </a:xfrm>
          <a:prstGeom prst="rect">
            <a:avLst/>
          </a:prstGeom>
        </p:spPr>
        <p:txBody>
          <a:bodyPr vert="horz" lIns="68580" tIns="34291" rIns="68580" bIns="34291" rtlCol="0" anchor="ctr">
            <a:normAutofit/>
          </a:bodyPr>
          <a:lstStyle/>
          <a:p>
            <a:pPr algn="ctr">
              <a:lnSpc>
                <a:spcPct val="90000"/>
              </a:lnSpc>
              <a:spcBef>
                <a:spcPct val="0"/>
              </a:spcBef>
              <a:spcAft>
                <a:spcPts val="451"/>
              </a:spcAft>
            </a:pPr>
            <a:r>
              <a:rPr lang="en-US" sz="2700" b="1" dirty="0">
                <a:ea typeface="+mj-ea"/>
                <a:cs typeface="+mj-cs"/>
              </a:rPr>
              <a:t>TRAIN.02 WORK HEALTH AND SAFETY </a:t>
            </a:r>
          </a:p>
          <a:p>
            <a:pPr algn="ctr">
              <a:lnSpc>
                <a:spcPct val="90000"/>
              </a:lnSpc>
              <a:spcBef>
                <a:spcPct val="0"/>
              </a:spcBef>
              <a:spcAft>
                <a:spcPts val="451"/>
              </a:spcAft>
            </a:pPr>
            <a:endParaRPr lang="en-US" sz="1200" b="1" dirty="0">
              <a:ea typeface="+mj-ea"/>
              <a:cs typeface="+mj-cs"/>
            </a:endParaRPr>
          </a:p>
          <a:p>
            <a:pPr algn="ctr">
              <a:lnSpc>
                <a:spcPct val="90000"/>
              </a:lnSpc>
              <a:spcBef>
                <a:spcPct val="0"/>
              </a:spcBef>
              <a:spcAft>
                <a:spcPts val="451"/>
              </a:spcAft>
            </a:pPr>
            <a:r>
              <a:rPr lang="en-US" sz="2700" b="1" dirty="0">
                <a:ea typeface="+mj-ea"/>
                <a:cs typeface="+mj-cs"/>
              </a:rPr>
              <a:t>COUPLING AND UNCOUPLING TRAILERS</a:t>
            </a:r>
          </a:p>
        </p:txBody>
      </p:sp>
    </p:spTree>
    <p:extLst>
      <p:ext uri="{BB962C8B-B14F-4D97-AF65-F5344CB8AC3E}">
        <p14:creationId xmlns:p14="http://schemas.microsoft.com/office/powerpoint/2010/main" val="1791075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6C8DC4-4396-483C-85ED-EB46D1194E34}"/>
              </a:ext>
            </a:extLst>
          </p:cNvPr>
          <p:cNvSpPr/>
          <p:nvPr/>
        </p:nvSpPr>
        <p:spPr>
          <a:xfrm>
            <a:off x="5487871" y="88919"/>
            <a:ext cx="3656129" cy="584775"/>
          </a:xfrm>
          <a:prstGeom prst="rect">
            <a:avLst/>
          </a:prstGeom>
        </p:spPr>
        <p:txBody>
          <a:bodyPr wrap="none">
            <a:spAutoFit/>
          </a:bodyPr>
          <a:lstStyle/>
          <a:p>
            <a:pPr algn="r"/>
            <a:r>
              <a:rPr lang="en-AU" sz="3200" b="1" dirty="0">
                <a:solidFill>
                  <a:srgbClr val="666633"/>
                </a:solidFill>
              </a:rPr>
              <a:t>COUPLING TRAILERS</a:t>
            </a:r>
          </a:p>
        </p:txBody>
      </p:sp>
      <p:sp>
        <p:nvSpPr>
          <p:cNvPr id="6" name="Rectangle 5">
            <a:extLst>
              <a:ext uri="{FF2B5EF4-FFF2-40B4-BE49-F238E27FC236}">
                <a16:creationId xmlns:a16="http://schemas.microsoft.com/office/drawing/2014/main" id="{DC86AAA8-AB89-4B79-8E4D-248729FC81E6}"/>
              </a:ext>
            </a:extLst>
          </p:cNvPr>
          <p:cNvSpPr/>
          <p:nvPr/>
        </p:nvSpPr>
        <p:spPr>
          <a:xfrm>
            <a:off x="51884" y="885335"/>
            <a:ext cx="9092115" cy="786562"/>
          </a:xfrm>
          <a:prstGeom prst="rect">
            <a:avLst/>
          </a:prstGeom>
        </p:spPr>
        <p:txBody>
          <a:bodyPr wrap="square">
            <a:spAutoFit/>
          </a:bodyPr>
          <a:lstStyle/>
          <a:p>
            <a:pPr>
              <a:lnSpc>
                <a:spcPts val="1800"/>
              </a:lnSpc>
            </a:pPr>
            <a:r>
              <a:rPr lang="en-US" dirty="0">
                <a:latin typeface="Calibri" panose="020F0502020204030204" pitchFamily="34" charset="0"/>
                <a:ea typeface="Times New Roman" panose="02020603050405020304" pitchFamily="18" charset="0"/>
              </a:rPr>
              <a:t>Causing a trailer to be dropped due to not completing the Coupling or Uncoupling Procedure fully is classified as Serious misconduct. Serious Misconduct is defined within the Company Driver Manual and a 1</a:t>
            </a:r>
            <a:r>
              <a:rPr lang="en-US" baseline="30000" dirty="0">
                <a:latin typeface="Calibri" panose="020F0502020204030204" pitchFamily="34" charset="0"/>
                <a:ea typeface="Times New Roman" panose="02020603050405020304" pitchFamily="18" charset="0"/>
              </a:rPr>
              <a:t>st</a:t>
            </a:r>
            <a:r>
              <a:rPr lang="en-US" dirty="0">
                <a:latin typeface="Calibri" panose="020F0502020204030204" pitchFamily="34" charset="0"/>
                <a:ea typeface="Times New Roman" panose="02020603050405020304" pitchFamily="18" charset="0"/>
              </a:rPr>
              <a:t> Offence may result in termination of employment. </a:t>
            </a:r>
            <a:endParaRPr lang="en-AU" sz="2000" dirty="0">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A953C857-684E-40E3-94E1-0C1059E55B53}"/>
              </a:ext>
            </a:extLst>
          </p:cNvPr>
          <p:cNvSpPr/>
          <p:nvPr/>
        </p:nvSpPr>
        <p:spPr>
          <a:xfrm>
            <a:off x="46703" y="1735495"/>
            <a:ext cx="4608512" cy="4985980"/>
          </a:xfrm>
          <a:prstGeom prst="rect">
            <a:avLst/>
          </a:prstGeom>
        </p:spPr>
        <p:txBody>
          <a:bodyPr wrap="square">
            <a:spAutoFit/>
          </a:bodyPr>
          <a:lstStyle/>
          <a:p>
            <a:r>
              <a:rPr lang="en-AU" sz="2000" b="1" dirty="0">
                <a:solidFill>
                  <a:srgbClr val="666633"/>
                </a:solidFill>
              </a:rPr>
              <a:t>COUPLING</a:t>
            </a:r>
          </a:p>
          <a:p>
            <a:r>
              <a:rPr lang="en-AU" sz="1000" dirty="0"/>
              <a:t> </a:t>
            </a:r>
          </a:p>
          <a:p>
            <a:r>
              <a:rPr lang="en-US" dirty="0"/>
              <a:t>Before coupling the prime mover to the trailer, you should Get Out and Look: </a:t>
            </a:r>
            <a:endParaRPr lang="en-AU" dirty="0"/>
          </a:p>
          <a:p>
            <a:pPr marL="285750" lvl="0" indent="-285750">
              <a:buFont typeface="Wingdings" panose="05000000000000000000" pitchFamily="2" charset="2"/>
              <a:buChar char="ü"/>
            </a:pPr>
            <a:r>
              <a:rPr lang="en-US" dirty="0"/>
              <a:t>Check the trailer skid plate, kingpin, turntable and jaws for damage </a:t>
            </a:r>
            <a:endParaRPr lang="en-AU" dirty="0"/>
          </a:p>
          <a:p>
            <a:pPr marL="285750" lvl="0" indent="-285750">
              <a:buFont typeface="Wingdings" panose="05000000000000000000" pitchFamily="2" charset="2"/>
              <a:buChar char="ü"/>
            </a:pPr>
            <a:r>
              <a:rPr lang="en-US" dirty="0"/>
              <a:t>Check the skid plate, kingpin, turntable and jaws for damage </a:t>
            </a:r>
            <a:endParaRPr lang="en-AU" dirty="0"/>
          </a:p>
          <a:p>
            <a:pPr marL="285750" lvl="0" indent="-285750">
              <a:buFont typeface="Wingdings" panose="05000000000000000000" pitchFamily="2" charset="2"/>
              <a:buChar char="ü"/>
            </a:pPr>
            <a:r>
              <a:rPr lang="en-US" dirty="0"/>
              <a:t>Make sure the jaws are open</a:t>
            </a:r>
            <a:endParaRPr lang="en-AU" dirty="0"/>
          </a:p>
          <a:p>
            <a:pPr marL="285750" lvl="0" indent="-285750">
              <a:buFont typeface="Wingdings" panose="05000000000000000000" pitchFamily="2" charset="2"/>
              <a:buChar char="ü"/>
            </a:pPr>
            <a:r>
              <a:rPr lang="en-US" dirty="0"/>
              <a:t>Make sure the top of turntable is well greased or Teflon plate is not damaged on fixed turntables </a:t>
            </a:r>
            <a:endParaRPr lang="en-AU" dirty="0"/>
          </a:p>
          <a:p>
            <a:pPr marL="285750" lvl="0" indent="-285750">
              <a:buFont typeface="Wingdings" panose="05000000000000000000" pitchFamily="2" charset="2"/>
              <a:buChar char="ü"/>
            </a:pPr>
            <a:r>
              <a:rPr lang="en-US" dirty="0"/>
              <a:t>For trailers without a block the turntable will need to be in the locked position if possible or lower the air bags until the turntable is under the skid plate </a:t>
            </a:r>
            <a:endParaRPr lang="en-AU" dirty="0"/>
          </a:p>
          <a:p>
            <a:pPr marL="285750" lvl="0" indent="-285750">
              <a:buFont typeface="Wingdings" panose="05000000000000000000" pitchFamily="2" charset="2"/>
              <a:buChar char="ü"/>
            </a:pPr>
            <a:r>
              <a:rPr lang="en-US" dirty="0"/>
              <a:t>Visually inspect the trailer for protruding hazards which may cause injury </a:t>
            </a:r>
            <a:endParaRPr lang="en-AU" dirty="0"/>
          </a:p>
        </p:txBody>
      </p:sp>
      <p:sp>
        <p:nvSpPr>
          <p:cNvPr id="8" name="Rectangle 7">
            <a:extLst>
              <a:ext uri="{FF2B5EF4-FFF2-40B4-BE49-F238E27FC236}">
                <a16:creationId xmlns:a16="http://schemas.microsoft.com/office/drawing/2014/main" id="{EC832A2A-F207-4042-8930-BEB6ECDA71C9}"/>
              </a:ext>
            </a:extLst>
          </p:cNvPr>
          <p:cNvSpPr/>
          <p:nvPr/>
        </p:nvSpPr>
        <p:spPr>
          <a:xfrm>
            <a:off x="4655215" y="1700505"/>
            <a:ext cx="4365247" cy="5016758"/>
          </a:xfrm>
          <a:prstGeom prst="rect">
            <a:avLst/>
          </a:prstGeom>
        </p:spPr>
        <p:txBody>
          <a:bodyPr wrap="square">
            <a:spAutoFit/>
          </a:bodyPr>
          <a:lstStyle/>
          <a:p>
            <a:r>
              <a:rPr lang="en-AU" sz="2000" b="1" dirty="0">
                <a:solidFill>
                  <a:srgbClr val="666633"/>
                </a:solidFill>
              </a:rPr>
              <a:t>REVERSE THE PRIME MOVER INTO POSITION </a:t>
            </a:r>
          </a:p>
          <a:p>
            <a:r>
              <a:rPr lang="en-AU" sz="1000" dirty="0"/>
              <a:t> </a:t>
            </a:r>
          </a:p>
          <a:p>
            <a:pPr marL="285750" indent="-285750" fontAlgn="auto">
              <a:buFont typeface="Wingdings" panose="05000000000000000000" pitchFamily="2" charset="2"/>
              <a:buChar char="ü"/>
            </a:pPr>
            <a:r>
              <a:rPr lang="en-US" dirty="0"/>
              <a:t>Reverse the prime mover into position straight in front of the trailer using mirrors to line up position of the trailer. </a:t>
            </a:r>
            <a:endParaRPr lang="en-AU" dirty="0"/>
          </a:p>
          <a:p>
            <a:pPr marL="285750" indent="-285750" fontAlgn="auto">
              <a:buFont typeface="Wingdings" panose="05000000000000000000" pitchFamily="2" charset="2"/>
              <a:buChar char="ü"/>
            </a:pPr>
            <a:r>
              <a:rPr lang="en-US" dirty="0"/>
              <a:t>Stop short of the turntable going under trailer. </a:t>
            </a:r>
            <a:endParaRPr lang="en-AU" dirty="0"/>
          </a:p>
          <a:p>
            <a:pPr marL="285750" indent="-285750">
              <a:buFont typeface="Wingdings" panose="05000000000000000000" pitchFamily="2" charset="2"/>
              <a:buChar char="ü"/>
            </a:pPr>
            <a:r>
              <a:rPr lang="en-US" dirty="0"/>
              <a:t>Once in position apply vehicle park brake exit the cab &amp; check the jaws are in open position </a:t>
            </a:r>
            <a:endParaRPr lang="en-AU" dirty="0"/>
          </a:p>
          <a:p>
            <a:pPr marL="285750" indent="-285750" fontAlgn="auto">
              <a:buFont typeface="Wingdings" panose="05000000000000000000" pitchFamily="2" charset="2"/>
              <a:buChar char="ü"/>
            </a:pPr>
            <a:r>
              <a:rPr lang="en-US" dirty="0"/>
              <a:t>Lower Airbags.</a:t>
            </a:r>
            <a:endParaRPr lang="en-AU" dirty="0"/>
          </a:p>
          <a:p>
            <a:pPr marL="285750" indent="-285750" fontAlgn="auto">
              <a:buFont typeface="Wingdings" panose="05000000000000000000" pitchFamily="2" charset="2"/>
              <a:buChar char="ü"/>
            </a:pPr>
            <a:r>
              <a:rPr lang="en-US" dirty="0"/>
              <a:t>Check that the turntable and kingpin are lined up. </a:t>
            </a:r>
            <a:endParaRPr lang="en-AU" dirty="0"/>
          </a:p>
          <a:p>
            <a:pPr marL="285750" indent="-285750">
              <a:buFont typeface="Wingdings" panose="05000000000000000000" pitchFamily="2" charset="2"/>
              <a:buChar char="ü"/>
            </a:pPr>
            <a:r>
              <a:rPr lang="en-US" dirty="0"/>
              <a:t>If the trailer is equipped with maxi brakes (spring brakes), the trailer brakes should be already on. If not, chocks should be used.</a:t>
            </a:r>
            <a:endParaRPr lang="en-AU" dirty="0"/>
          </a:p>
        </p:txBody>
      </p:sp>
    </p:spTree>
    <p:extLst>
      <p:ext uri="{BB962C8B-B14F-4D97-AF65-F5344CB8AC3E}">
        <p14:creationId xmlns:p14="http://schemas.microsoft.com/office/powerpoint/2010/main" val="262150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6C8DC4-4396-483C-85ED-EB46D1194E34}"/>
              </a:ext>
            </a:extLst>
          </p:cNvPr>
          <p:cNvSpPr/>
          <p:nvPr/>
        </p:nvSpPr>
        <p:spPr>
          <a:xfrm>
            <a:off x="5487871" y="88919"/>
            <a:ext cx="3656129" cy="584775"/>
          </a:xfrm>
          <a:prstGeom prst="rect">
            <a:avLst/>
          </a:prstGeom>
        </p:spPr>
        <p:txBody>
          <a:bodyPr wrap="none">
            <a:spAutoFit/>
          </a:bodyPr>
          <a:lstStyle/>
          <a:p>
            <a:pPr algn="r"/>
            <a:r>
              <a:rPr lang="en-AU" sz="3200" b="1" dirty="0">
                <a:solidFill>
                  <a:srgbClr val="666633"/>
                </a:solidFill>
              </a:rPr>
              <a:t>COUPLING TRAILERS</a:t>
            </a:r>
          </a:p>
        </p:txBody>
      </p:sp>
      <p:sp>
        <p:nvSpPr>
          <p:cNvPr id="8" name="Rectangle 7">
            <a:extLst>
              <a:ext uri="{FF2B5EF4-FFF2-40B4-BE49-F238E27FC236}">
                <a16:creationId xmlns:a16="http://schemas.microsoft.com/office/drawing/2014/main" id="{7FD2F15C-B939-4CA3-9C02-E9651FF07A29}"/>
              </a:ext>
            </a:extLst>
          </p:cNvPr>
          <p:cNvSpPr/>
          <p:nvPr/>
        </p:nvSpPr>
        <p:spPr>
          <a:xfrm>
            <a:off x="0" y="995557"/>
            <a:ext cx="2987824" cy="3877985"/>
          </a:xfrm>
          <a:prstGeom prst="rect">
            <a:avLst/>
          </a:prstGeom>
        </p:spPr>
        <p:txBody>
          <a:bodyPr wrap="square">
            <a:spAutoFit/>
          </a:bodyPr>
          <a:lstStyle/>
          <a:p>
            <a:r>
              <a:rPr lang="en-AU" sz="2000" b="1" dirty="0">
                <a:solidFill>
                  <a:srgbClr val="666633"/>
                </a:solidFill>
              </a:rPr>
              <a:t>CHECK HEIGHT</a:t>
            </a:r>
          </a:p>
          <a:p>
            <a:r>
              <a:rPr lang="en-AU" sz="1000" dirty="0"/>
              <a:t> </a:t>
            </a:r>
          </a:p>
          <a:p>
            <a:r>
              <a:rPr lang="en-US" dirty="0"/>
              <a:t>Check that the height of the trailer skid plate is slightly lower than the center of the turntable. About 50 mm (5 cm) is ideal. </a:t>
            </a:r>
            <a:endParaRPr lang="en-AU" dirty="0"/>
          </a:p>
          <a:p>
            <a:r>
              <a:rPr lang="en-US" dirty="0"/>
              <a:t> </a:t>
            </a:r>
            <a:endParaRPr lang="en-AU" dirty="0"/>
          </a:p>
          <a:p>
            <a:r>
              <a:rPr lang="en-US" dirty="0"/>
              <a:t>If the trailer is too low, the prime mover chassis and turntable can hit the trailer front and cause damage. (Air lines, electrical connections).</a:t>
            </a:r>
            <a:endParaRPr lang="en-AU" dirty="0"/>
          </a:p>
          <a:p>
            <a:r>
              <a:rPr lang="en-US" dirty="0"/>
              <a:t> </a:t>
            </a:r>
            <a:endParaRPr lang="en-AU" dirty="0"/>
          </a:p>
        </p:txBody>
      </p:sp>
      <p:pic>
        <p:nvPicPr>
          <p:cNvPr id="2" name="Picture 1">
            <a:extLst>
              <a:ext uri="{FF2B5EF4-FFF2-40B4-BE49-F238E27FC236}">
                <a16:creationId xmlns:a16="http://schemas.microsoft.com/office/drawing/2014/main" id="{AC8E7769-DA14-4CEE-B955-A2DD2BD43410}"/>
              </a:ext>
            </a:extLst>
          </p:cNvPr>
          <p:cNvPicPr>
            <a:picLocks noChangeAspect="1"/>
          </p:cNvPicPr>
          <p:nvPr/>
        </p:nvPicPr>
        <p:blipFill>
          <a:blip r:embed="rId2"/>
          <a:stretch>
            <a:fillRect/>
          </a:stretch>
        </p:blipFill>
        <p:spPr>
          <a:xfrm>
            <a:off x="3275856" y="914651"/>
            <a:ext cx="5535371" cy="3711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BD93D1F3-C694-41BE-AFD9-B6D4DE4DF4CF}"/>
              </a:ext>
            </a:extLst>
          </p:cNvPr>
          <p:cNvSpPr/>
          <p:nvPr/>
        </p:nvSpPr>
        <p:spPr>
          <a:xfrm>
            <a:off x="19821" y="4946740"/>
            <a:ext cx="9071992" cy="1754326"/>
          </a:xfrm>
          <a:prstGeom prst="rect">
            <a:avLst/>
          </a:prstGeom>
        </p:spPr>
        <p:txBody>
          <a:bodyPr wrap="square">
            <a:spAutoFit/>
          </a:bodyPr>
          <a:lstStyle/>
          <a:p>
            <a:r>
              <a:rPr lang="en-US" dirty="0"/>
              <a:t>If the trailer is too high, the jaws may rap around the bottom flange of the kingpin, causing damage or will separate (prime mover and trailer). The turntable may even pass beneath the king pin, allowing the prime mover cab or rear lights and guards to hit the trailer. </a:t>
            </a:r>
            <a:endParaRPr lang="en-AU" dirty="0"/>
          </a:p>
          <a:p>
            <a:r>
              <a:rPr lang="en-US" dirty="0"/>
              <a:t> </a:t>
            </a:r>
            <a:endParaRPr lang="en-AU" dirty="0"/>
          </a:p>
          <a:p>
            <a:r>
              <a:rPr lang="en-US" dirty="0"/>
              <a:t>IF the turntable locking pins cannot be engaged (ball race) due to the profile of the turntable, dump the air bags. </a:t>
            </a:r>
            <a:endParaRPr lang="en-AU" dirty="0"/>
          </a:p>
        </p:txBody>
      </p:sp>
    </p:spTree>
    <p:extLst>
      <p:ext uri="{BB962C8B-B14F-4D97-AF65-F5344CB8AC3E}">
        <p14:creationId xmlns:p14="http://schemas.microsoft.com/office/powerpoint/2010/main" val="265442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6C8DC4-4396-483C-85ED-EB46D1194E34}"/>
              </a:ext>
            </a:extLst>
          </p:cNvPr>
          <p:cNvSpPr/>
          <p:nvPr/>
        </p:nvSpPr>
        <p:spPr>
          <a:xfrm>
            <a:off x="5487871" y="88919"/>
            <a:ext cx="3656129" cy="584775"/>
          </a:xfrm>
          <a:prstGeom prst="rect">
            <a:avLst/>
          </a:prstGeom>
        </p:spPr>
        <p:txBody>
          <a:bodyPr wrap="none">
            <a:spAutoFit/>
          </a:bodyPr>
          <a:lstStyle/>
          <a:p>
            <a:pPr algn="r"/>
            <a:r>
              <a:rPr lang="en-AU" sz="3200" b="1" dirty="0">
                <a:solidFill>
                  <a:srgbClr val="666633"/>
                </a:solidFill>
              </a:rPr>
              <a:t>COUPLING TRAILERS</a:t>
            </a:r>
          </a:p>
        </p:txBody>
      </p:sp>
      <p:sp>
        <p:nvSpPr>
          <p:cNvPr id="6" name="Rectangle 5">
            <a:extLst>
              <a:ext uri="{FF2B5EF4-FFF2-40B4-BE49-F238E27FC236}">
                <a16:creationId xmlns:a16="http://schemas.microsoft.com/office/drawing/2014/main" id="{82FA76A0-76B1-4F4F-94FB-369693051419}"/>
              </a:ext>
            </a:extLst>
          </p:cNvPr>
          <p:cNvSpPr/>
          <p:nvPr/>
        </p:nvSpPr>
        <p:spPr>
          <a:xfrm>
            <a:off x="94902" y="836381"/>
            <a:ext cx="4471628" cy="3408625"/>
          </a:xfrm>
          <a:prstGeom prst="rect">
            <a:avLst/>
          </a:prstGeom>
        </p:spPr>
        <p:txBody>
          <a:bodyPr wrap="square">
            <a:spAutoFit/>
          </a:bodyPr>
          <a:lstStyle/>
          <a:p>
            <a:r>
              <a:rPr lang="en-AU" sz="2000" b="1" dirty="0">
                <a:solidFill>
                  <a:srgbClr val="666633"/>
                </a:solidFill>
              </a:rPr>
              <a:t>REVERSE THE PRIME MOVER INTO POSITION </a:t>
            </a:r>
          </a:p>
          <a:p>
            <a:r>
              <a:rPr lang="en-AU" sz="1000" dirty="0"/>
              <a:t> </a:t>
            </a:r>
          </a:p>
          <a:p>
            <a:r>
              <a:rPr lang="en-US" dirty="0"/>
              <a:t>Select low reverse, then slowly reverse the prime mover until the turn table is under the skid plate. (to the front mudguards then stop) </a:t>
            </a:r>
          </a:p>
          <a:p>
            <a:endParaRPr lang="en-US" dirty="0"/>
          </a:p>
          <a:p>
            <a:r>
              <a:rPr lang="en-US" dirty="0"/>
              <a:t>If necessary, raise the air bags to ride height until the legs are clear of the ground. </a:t>
            </a:r>
            <a:endParaRPr lang="en-AU" dirty="0"/>
          </a:p>
          <a:p>
            <a:r>
              <a:rPr lang="en-US" sz="1100" dirty="0"/>
              <a:t> </a:t>
            </a:r>
            <a:endParaRPr lang="en-AU" sz="1100" dirty="0"/>
          </a:p>
          <a:p>
            <a:r>
              <a:rPr lang="en-US" dirty="0"/>
              <a:t>Exit the Cab.</a:t>
            </a:r>
            <a:endParaRPr lang="en-AU" dirty="0"/>
          </a:p>
          <a:p>
            <a:r>
              <a:rPr lang="en-US" sz="1050" dirty="0"/>
              <a:t> </a:t>
            </a:r>
            <a:endParaRPr lang="en-AU" sz="1050" dirty="0"/>
          </a:p>
          <a:p>
            <a:r>
              <a:rPr lang="en-US" dirty="0"/>
              <a:t>Visually check: </a:t>
            </a:r>
          </a:p>
        </p:txBody>
      </p:sp>
      <p:grpSp>
        <p:nvGrpSpPr>
          <p:cNvPr id="9" name="Group 8">
            <a:extLst>
              <a:ext uri="{FF2B5EF4-FFF2-40B4-BE49-F238E27FC236}">
                <a16:creationId xmlns:a16="http://schemas.microsoft.com/office/drawing/2014/main" id="{102F69C7-866C-4B2E-B910-9582925CD026}"/>
              </a:ext>
            </a:extLst>
          </p:cNvPr>
          <p:cNvGrpSpPr/>
          <p:nvPr/>
        </p:nvGrpSpPr>
        <p:grpSpPr>
          <a:xfrm>
            <a:off x="4854562" y="927212"/>
            <a:ext cx="4299260" cy="2843390"/>
            <a:chOff x="4716016" y="927212"/>
            <a:chExt cx="4299260" cy="2843390"/>
          </a:xfrm>
        </p:grpSpPr>
        <p:pic>
          <p:nvPicPr>
            <p:cNvPr id="2" name="Picture 1">
              <a:extLst>
                <a:ext uri="{FF2B5EF4-FFF2-40B4-BE49-F238E27FC236}">
                  <a16:creationId xmlns:a16="http://schemas.microsoft.com/office/drawing/2014/main" id="{F03CA02D-DDCF-42FD-A2A6-AC970B966C16}"/>
                </a:ext>
              </a:extLst>
            </p:cNvPr>
            <p:cNvPicPr>
              <a:picLocks noChangeAspect="1"/>
            </p:cNvPicPr>
            <p:nvPr/>
          </p:nvPicPr>
          <p:blipFill>
            <a:blip r:embed="rId2"/>
            <a:stretch>
              <a:fillRect/>
            </a:stretch>
          </p:blipFill>
          <p:spPr>
            <a:xfrm>
              <a:off x="4716016" y="927212"/>
              <a:ext cx="4299260" cy="28433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Oval 7">
              <a:extLst>
                <a:ext uri="{FF2B5EF4-FFF2-40B4-BE49-F238E27FC236}">
                  <a16:creationId xmlns:a16="http://schemas.microsoft.com/office/drawing/2014/main" id="{E4DFE547-4FDF-427C-B771-68F5A3917534}"/>
                </a:ext>
              </a:extLst>
            </p:cNvPr>
            <p:cNvSpPr/>
            <p:nvPr/>
          </p:nvSpPr>
          <p:spPr>
            <a:xfrm>
              <a:off x="5997918" y="2060848"/>
              <a:ext cx="1238378" cy="121773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783D3D1-1BB7-4394-BBA8-C5DA5A597CFB}"/>
                </a:ext>
              </a:extLst>
            </p:cNvPr>
            <p:cNvSpPr/>
            <p:nvPr/>
          </p:nvSpPr>
          <p:spPr>
            <a:xfrm>
              <a:off x="7844548" y="1700808"/>
              <a:ext cx="1047932" cy="11052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0" name="Rectangle 9">
            <a:extLst>
              <a:ext uri="{FF2B5EF4-FFF2-40B4-BE49-F238E27FC236}">
                <a16:creationId xmlns:a16="http://schemas.microsoft.com/office/drawing/2014/main" id="{398D3725-7CC0-4083-BA46-CDA6F29E98BD}"/>
              </a:ext>
            </a:extLst>
          </p:cNvPr>
          <p:cNvSpPr/>
          <p:nvPr/>
        </p:nvSpPr>
        <p:spPr>
          <a:xfrm>
            <a:off x="128724" y="4245006"/>
            <a:ext cx="4198585" cy="369332"/>
          </a:xfrm>
          <a:prstGeom prst="rect">
            <a:avLst/>
          </a:prstGeom>
        </p:spPr>
        <p:txBody>
          <a:bodyPr wrap="none">
            <a:spAutoFit/>
          </a:bodyPr>
          <a:lstStyle/>
          <a:p>
            <a:pPr marL="285750" lvl="0" indent="-285750">
              <a:buFont typeface="Wingdings" panose="05000000000000000000" pitchFamily="2" charset="2"/>
              <a:buChar char="ü"/>
              <a:defRPr/>
            </a:pPr>
            <a:r>
              <a:rPr lang="en-US" kern="0" dirty="0">
                <a:solidFill>
                  <a:prstClr val="black"/>
                </a:solidFill>
              </a:rPr>
              <a:t>the landing legs are clear of the Ground</a:t>
            </a:r>
          </a:p>
        </p:txBody>
      </p:sp>
      <p:grpSp>
        <p:nvGrpSpPr>
          <p:cNvPr id="19" name="Group 18">
            <a:extLst>
              <a:ext uri="{FF2B5EF4-FFF2-40B4-BE49-F238E27FC236}">
                <a16:creationId xmlns:a16="http://schemas.microsoft.com/office/drawing/2014/main" id="{CF8FA20F-7F75-40CF-BC75-8801024AE732}"/>
              </a:ext>
            </a:extLst>
          </p:cNvPr>
          <p:cNvGrpSpPr/>
          <p:nvPr/>
        </p:nvGrpSpPr>
        <p:grpSpPr>
          <a:xfrm>
            <a:off x="93910" y="3985654"/>
            <a:ext cx="8921366" cy="2805450"/>
            <a:chOff x="93910" y="3985654"/>
            <a:chExt cx="8921366" cy="2805450"/>
          </a:xfrm>
        </p:grpSpPr>
        <p:grpSp>
          <p:nvGrpSpPr>
            <p:cNvPr id="13" name="Group 12">
              <a:extLst>
                <a:ext uri="{FF2B5EF4-FFF2-40B4-BE49-F238E27FC236}">
                  <a16:creationId xmlns:a16="http://schemas.microsoft.com/office/drawing/2014/main" id="{198D1ED4-CAB4-475D-A644-600739484236}"/>
                </a:ext>
              </a:extLst>
            </p:cNvPr>
            <p:cNvGrpSpPr/>
            <p:nvPr/>
          </p:nvGrpSpPr>
          <p:grpSpPr>
            <a:xfrm>
              <a:off x="4716017" y="3985654"/>
              <a:ext cx="4299259" cy="2805450"/>
              <a:chOff x="4716017" y="3985654"/>
              <a:chExt cx="4299259" cy="2805450"/>
            </a:xfrm>
          </p:grpSpPr>
          <p:pic>
            <p:nvPicPr>
              <p:cNvPr id="4" name="Picture 3">
                <a:extLst>
                  <a:ext uri="{FF2B5EF4-FFF2-40B4-BE49-F238E27FC236}">
                    <a16:creationId xmlns:a16="http://schemas.microsoft.com/office/drawing/2014/main" id="{B5059093-B55A-45CA-B6B8-00765A579F40}"/>
                  </a:ext>
                </a:extLst>
              </p:cNvPr>
              <p:cNvPicPr>
                <a:picLocks noChangeAspect="1"/>
              </p:cNvPicPr>
              <p:nvPr/>
            </p:nvPicPr>
            <p:blipFill>
              <a:blip r:embed="rId3"/>
              <a:stretch>
                <a:fillRect/>
              </a:stretch>
            </p:blipFill>
            <p:spPr>
              <a:xfrm>
                <a:off x="4716017" y="3985654"/>
                <a:ext cx="4299259" cy="2805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Oval 14">
                <a:extLst>
                  <a:ext uri="{FF2B5EF4-FFF2-40B4-BE49-F238E27FC236}">
                    <a16:creationId xmlns:a16="http://schemas.microsoft.com/office/drawing/2014/main" id="{6DB8BE2F-CDA5-4B37-8FE7-C8168661A402}"/>
                  </a:ext>
                </a:extLst>
              </p:cNvPr>
              <p:cNvSpPr/>
              <p:nvPr/>
            </p:nvSpPr>
            <p:spPr>
              <a:xfrm>
                <a:off x="5894430" y="4412215"/>
                <a:ext cx="2926041" cy="160940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6" name="Rectangle 15">
              <a:extLst>
                <a:ext uri="{FF2B5EF4-FFF2-40B4-BE49-F238E27FC236}">
                  <a16:creationId xmlns:a16="http://schemas.microsoft.com/office/drawing/2014/main" id="{4AF7D4A8-C83A-4847-AC1D-54D55FC49499}"/>
                </a:ext>
              </a:extLst>
            </p:cNvPr>
            <p:cNvSpPr/>
            <p:nvPr/>
          </p:nvSpPr>
          <p:spPr>
            <a:xfrm>
              <a:off x="93910" y="4570585"/>
              <a:ext cx="4572000" cy="646331"/>
            </a:xfrm>
            <a:prstGeom prst="rect">
              <a:avLst/>
            </a:prstGeom>
          </p:spPr>
          <p:txBody>
            <a:bodyPr>
              <a:spAutoFit/>
            </a:bodyPr>
            <a:lstStyle/>
            <a:p>
              <a:pPr marL="285750" lvl="0" indent="-285750">
                <a:buFont typeface="Wingdings" panose="05000000000000000000" pitchFamily="2" charset="2"/>
                <a:buChar char="ü"/>
                <a:defRPr/>
              </a:pPr>
              <a:r>
                <a:rPr lang="en-US" kern="0" dirty="0">
                  <a:solidFill>
                    <a:prstClr val="black"/>
                  </a:solidFill>
                </a:rPr>
                <a:t>there is no air gap between the skid plate and the turntable. </a:t>
              </a:r>
              <a:endParaRPr lang="en-AU" kern="0" dirty="0">
                <a:solidFill>
                  <a:prstClr val="black"/>
                </a:solidFill>
              </a:endParaRPr>
            </a:p>
          </p:txBody>
        </p:sp>
      </p:grpSp>
      <p:sp>
        <p:nvSpPr>
          <p:cNvPr id="20" name="Rectangle 19">
            <a:extLst>
              <a:ext uri="{FF2B5EF4-FFF2-40B4-BE49-F238E27FC236}">
                <a16:creationId xmlns:a16="http://schemas.microsoft.com/office/drawing/2014/main" id="{16FEA3DB-C466-475F-8C83-4B7B0922006A}"/>
              </a:ext>
            </a:extLst>
          </p:cNvPr>
          <p:cNvSpPr/>
          <p:nvPr/>
        </p:nvSpPr>
        <p:spPr>
          <a:xfrm>
            <a:off x="11289" y="5205426"/>
            <a:ext cx="6096000" cy="1546577"/>
          </a:xfrm>
          <a:prstGeom prst="rect">
            <a:avLst/>
          </a:prstGeom>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rPr>
              <a:t> </a:t>
            </a:r>
            <a:endParaRPr kumimoji="0" lang="en-AU" sz="105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Raise Airbags. </a:t>
            </a:r>
            <a:endParaRPr kumimoji="0" lang="en-AU" sz="18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 </a:t>
            </a:r>
            <a:endParaRPr kumimoji="0" lang="en-AU" sz="12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Resume slow reverse under the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trailer until the turntable jaws lock around the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kingpin. A loud clicking sound can be Heard. </a:t>
            </a:r>
          </a:p>
        </p:txBody>
      </p:sp>
    </p:spTree>
    <p:extLst>
      <p:ext uri="{BB962C8B-B14F-4D97-AF65-F5344CB8AC3E}">
        <p14:creationId xmlns:p14="http://schemas.microsoft.com/office/powerpoint/2010/main" val="294146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419872" y="35049"/>
            <a:ext cx="5724128" cy="646331"/>
          </a:xfrm>
          <a:prstGeom prst="rect">
            <a:avLst/>
          </a:prstGeom>
          <a:noFill/>
        </p:spPr>
        <p:txBody>
          <a:bodyPr wrap="square" rtlCol="0">
            <a:spAutoFit/>
          </a:bodyPr>
          <a:lstStyle/>
          <a:p>
            <a:pPr algn="r"/>
            <a:r>
              <a:rPr lang="en-AU" sz="3600" b="1" dirty="0">
                <a:solidFill>
                  <a:schemeClr val="accent3">
                    <a:lumMod val="50000"/>
                  </a:schemeClr>
                </a:solidFill>
              </a:rPr>
              <a:t>DRUG AND ALCOHOL</a:t>
            </a:r>
          </a:p>
        </p:txBody>
      </p:sp>
      <p:sp>
        <p:nvSpPr>
          <p:cNvPr id="2" name="Rectangle 1"/>
          <p:cNvSpPr/>
          <p:nvPr/>
        </p:nvSpPr>
        <p:spPr>
          <a:xfrm>
            <a:off x="93797" y="920233"/>
            <a:ext cx="8957099" cy="5632311"/>
          </a:xfrm>
          <a:prstGeom prst="rect">
            <a:avLst/>
          </a:prstGeom>
        </p:spPr>
        <p:txBody>
          <a:bodyPr wrap="square">
            <a:spAutoFit/>
          </a:bodyPr>
          <a:lstStyle/>
          <a:p>
            <a:r>
              <a:rPr lang="en-US" b="1" i="1" dirty="0">
                <a:solidFill>
                  <a:schemeClr val="accent3">
                    <a:lumMod val="50000"/>
                  </a:schemeClr>
                </a:solidFill>
              </a:rPr>
              <a:t>SICK LEAVE</a:t>
            </a:r>
            <a:r>
              <a:rPr lang="en-US" dirty="0">
                <a:solidFill>
                  <a:schemeClr val="accent3">
                    <a:lumMod val="50000"/>
                  </a:schemeClr>
                </a:solidFill>
              </a:rPr>
              <a:t>  </a:t>
            </a:r>
            <a:r>
              <a:rPr lang="en-US" dirty="0"/>
              <a:t>During treatment employees are entitled to normal sickness benefits if they are available.</a:t>
            </a:r>
            <a:endParaRPr lang="en-AU" dirty="0"/>
          </a:p>
          <a:p>
            <a:r>
              <a:rPr lang="en-US" dirty="0"/>
              <a:t> </a:t>
            </a:r>
            <a:endParaRPr lang="en-AU" dirty="0"/>
          </a:p>
          <a:p>
            <a:r>
              <a:rPr lang="en-US" b="1" i="1" dirty="0">
                <a:solidFill>
                  <a:schemeClr val="accent3">
                    <a:lumMod val="50000"/>
                  </a:schemeClr>
                </a:solidFill>
              </a:rPr>
              <a:t>MEDICATION / PRESCRIPTION MEDICATION</a:t>
            </a:r>
            <a:r>
              <a:rPr lang="en-US" dirty="0">
                <a:solidFill>
                  <a:schemeClr val="accent3">
                    <a:lumMod val="50000"/>
                  </a:schemeClr>
                </a:solidFill>
              </a:rPr>
              <a:t>  </a:t>
            </a:r>
            <a:r>
              <a:rPr lang="en-US" dirty="0"/>
              <a:t>If an employee’s ability to work safely may be affected as a result of medication including prescription medication, the employee should inform Management of the effects of the medication.  </a:t>
            </a:r>
            <a:endParaRPr lang="en-AU" dirty="0"/>
          </a:p>
          <a:p>
            <a:r>
              <a:rPr lang="en-US" dirty="0"/>
              <a:t> </a:t>
            </a:r>
            <a:endParaRPr lang="en-AU" dirty="0"/>
          </a:p>
          <a:p>
            <a:r>
              <a:rPr lang="en-US" b="1" i="1" dirty="0">
                <a:solidFill>
                  <a:schemeClr val="accent3">
                    <a:lumMod val="50000"/>
                  </a:schemeClr>
                </a:solidFill>
              </a:rPr>
              <a:t>ZERO BLOOD ALCOHOL LIMIT</a:t>
            </a:r>
            <a:r>
              <a:rPr lang="en-US" i="1" dirty="0">
                <a:solidFill>
                  <a:schemeClr val="accent3">
                    <a:lumMod val="50000"/>
                  </a:schemeClr>
                </a:solidFill>
              </a:rPr>
              <a:t>   </a:t>
            </a:r>
            <a:r>
              <a:rPr lang="en-US" dirty="0"/>
              <a:t>All heavy vehicle drivers must have a zero-blood alcohol limit at the commencement of duty, and at all times whilst on duty. Consumption of alcohol during working hours is also prohibited for drivers and all staff members.</a:t>
            </a:r>
            <a:endParaRPr lang="en-AU" dirty="0"/>
          </a:p>
          <a:p>
            <a:r>
              <a:rPr lang="en-GB" dirty="0"/>
              <a:t> </a:t>
            </a:r>
            <a:endParaRPr lang="en-AU" dirty="0"/>
          </a:p>
          <a:p>
            <a:r>
              <a:rPr lang="en-GB" dirty="0"/>
              <a:t>Staff are not to wear company uniforms to any establishment where it may be construed that they are drinking an alcoholic beverage whilst on working duties. </a:t>
            </a:r>
            <a:endParaRPr lang="en-AU" dirty="0"/>
          </a:p>
          <a:p>
            <a:r>
              <a:rPr lang="en-US" dirty="0"/>
              <a:t> </a:t>
            </a:r>
            <a:endParaRPr lang="en-AU" dirty="0"/>
          </a:p>
          <a:p>
            <a:r>
              <a:rPr lang="en-US" b="1" i="1" dirty="0">
                <a:solidFill>
                  <a:schemeClr val="accent3">
                    <a:lumMod val="50000"/>
                  </a:schemeClr>
                </a:solidFill>
              </a:rPr>
              <a:t>DRUG AND ALCOHOL TESTING</a:t>
            </a:r>
            <a:r>
              <a:rPr lang="en-US" dirty="0">
                <a:solidFill>
                  <a:schemeClr val="accent3">
                    <a:lumMod val="50000"/>
                  </a:schemeClr>
                </a:solidFill>
              </a:rPr>
              <a:t> </a:t>
            </a:r>
            <a:r>
              <a:rPr lang="en-US" dirty="0"/>
              <a:t>To ensure this policy is effectively implemented we </a:t>
            </a:r>
            <a:r>
              <a:rPr lang="en-US" i="1" dirty="0"/>
              <a:t>may</a:t>
            </a:r>
            <a:r>
              <a:rPr lang="en-US" dirty="0"/>
              <a:t> conduct or ask to be conducted, alcohol and other drug screening tests in the following situations:</a:t>
            </a:r>
            <a:endParaRPr lang="en-AU" dirty="0"/>
          </a:p>
          <a:p>
            <a:pPr lvl="1"/>
            <a:r>
              <a:rPr lang="en-AU" dirty="0"/>
              <a:t>Pre-employment	Post on the job injury     	Post vehicle collision</a:t>
            </a:r>
          </a:p>
          <a:p>
            <a:pPr lvl="1"/>
            <a:r>
              <a:rPr lang="en-AU" dirty="0"/>
              <a:t>Post rehabilitation           Post property damage 	Reasonable suspicion </a:t>
            </a:r>
          </a:p>
          <a:p>
            <a:pPr lvl="1"/>
            <a:r>
              <a:rPr lang="en-AU" dirty="0"/>
              <a:t>At random</a:t>
            </a:r>
          </a:p>
        </p:txBody>
      </p:sp>
    </p:spTree>
    <p:extLst>
      <p:ext uri="{BB962C8B-B14F-4D97-AF65-F5344CB8AC3E}">
        <p14:creationId xmlns:p14="http://schemas.microsoft.com/office/powerpoint/2010/main" val="279491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799445-6E21-47E0-8EF4-64C8C6D934AC}"/>
              </a:ext>
            </a:extLst>
          </p:cNvPr>
          <p:cNvPicPr>
            <a:picLocks noChangeAspect="1"/>
          </p:cNvPicPr>
          <p:nvPr/>
        </p:nvPicPr>
        <p:blipFill>
          <a:blip r:embed="rId2"/>
          <a:stretch>
            <a:fillRect/>
          </a:stretch>
        </p:blipFill>
        <p:spPr>
          <a:xfrm>
            <a:off x="4572000" y="3572160"/>
            <a:ext cx="4393274" cy="2627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798F1E98-CDF4-4DD6-996A-DF8CAC2B3C62}"/>
              </a:ext>
            </a:extLst>
          </p:cNvPr>
          <p:cNvPicPr>
            <a:picLocks noChangeAspect="1"/>
          </p:cNvPicPr>
          <p:nvPr/>
        </p:nvPicPr>
        <p:blipFill>
          <a:blip r:embed="rId3"/>
          <a:stretch>
            <a:fillRect/>
          </a:stretch>
        </p:blipFill>
        <p:spPr>
          <a:xfrm>
            <a:off x="4499992" y="687177"/>
            <a:ext cx="4465282" cy="2592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F96C8DC4-4396-483C-85ED-EB46D1194E34}"/>
              </a:ext>
            </a:extLst>
          </p:cNvPr>
          <p:cNvSpPr/>
          <p:nvPr/>
        </p:nvSpPr>
        <p:spPr>
          <a:xfrm>
            <a:off x="5487871" y="88919"/>
            <a:ext cx="3656129" cy="584775"/>
          </a:xfrm>
          <a:prstGeom prst="rect">
            <a:avLst/>
          </a:prstGeom>
        </p:spPr>
        <p:txBody>
          <a:bodyPr wrap="none">
            <a:spAutoFit/>
          </a:bodyPr>
          <a:lstStyle/>
          <a:p>
            <a:pPr algn="r"/>
            <a:r>
              <a:rPr lang="en-AU" sz="3200" b="1" dirty="0">
                <a:solidFill>
                  <a:srgbClr val="666633"/>
                </a:solidFill>
              </a:rPr>
              <a:t>COUPLING TRAILERS</a:t>
            </a:r>
          </a:p>
        </p:txBody>
      </p:sp>
      <p:sp>
        <p:nvSpPr>
          <p:cNvPr id="7" name="Rectangle 6">
            <a:extLst>
              <a:ext uri="{FF2B5EF4-FFF2-40B4-BE49-F238E27FC236}">
                <a16:creationId xmlns:a16="http://schemas.microsoft.com/office/drawing/2014/main" id="{2188B976-4891-4470-A94C-47244B93D1E9}"/>
              </a:ext>
            </a:extLst>
          </p:cNvPr>
          <p:cNvSpPr/>
          <p:nvPr/>
        </p:nvSpPr>
        <p:spPr>
          <a:xfrm>
            <a:off x="6039" y="980728"/>
            <a:ext cx="4572000" cy="2215991"/>
          </a:xfrm>
          <a:prstGeom prst="rect">
            <a:avLst/>
          </a:prstGeom>
        </p:spPr>
        <p:txBody>
          <a:bodyPr wrap="square">
            <a:spAutoFit/>
          </a:bodyPr>
          <a:lstStyle/>
          <a:p>
            <a:r>
              <a:rPr lang="en-AU" sz="2000" b="1" dirty="0">
                <a:solidFill>
                  <a:srgbClr val="666633"/>
                </a:solidFill>
              </a:rPr>
              <a:t>TUG TEST</a:t>
            </a:r>
          </a:p>
          <a:p>
            <a:r>
              <a:rPr lang="en-AU" sz="1000" dirty="0"/>
              <a:t> </a:t>
            </a:r>
          </a:p>
          <a:p>
            <a:r>
              <a:rPr lang="en-US" dirty="0"/>
              <a:t>Check the trailer is locked on by taking up the clutch to the friction point, in first gear (tug test). The prime mover should not move. </a:t>
            </a:r>
            <a:endParaRPr lang="en-AU" dirty="0"/>
          </a:p>
          <a:p>
            <a:r>
              <a:rPr lang="en-US" dirty="0"/>
              <a:t> </a:t>
            </a:r>
            <a:endParaRPr lang="en-AU" dirty="0"/>
          </a:p>
          <a:p>
            <a:r>
              <a:rPr lang="en-US" dirty="0"/>
              <a:t>Apply the park brake and put vehicle gearbox in neutral. </a:t>
            </a:r>
            <a:endParaRPr lang="en-AU" dirty="0"/>
          </a:p>
        </p:txBody>
      </p:sp>
      <p:sp>
        <p:nvSpPr>
          <p:cNvPr id="8" name="Rectangle 7">
            <a:extLst>
              <a:ext uri="{FF2B5EF4-FFF2-40B4-BE49-F238E27FC236}">
                <a16:creationId xmlns:a16="http://schemas.microsoft.com/office/drawing/2014/main" id="{DB7CA9A4-07F0-4667-A308-90608296294D}"/>
              </a:ext>
            </a:extLst>
          </p:cNvPr>
          <p:cNvSpPr/>
          <p:nvPr/>
        </p:nvSpPr>
        <p:spPr>
          <a:xfrm>
            <a:off x="6039" y="3503753"/>
            <a:ext cx="4572000" cy="2769989"/>
          </a:xfrm>
          <a:prstGeom prst="rect">
            <a:avLst/>
          </a:prstGeom>
        </p:spPr>
        <p:txBody>
          <a:bodyPr wrap="square">
            <a:spAutoFit/>
          </a:bodyPr>
          <a:lstStyle/>
          <a:p>
            <a:r>
              <a:rPr lang="en-AU" sz="2000" b="1" dirty="0">
                <a:solidFill>
                  <a:srgbClr val="666633"/>
                </a:solidFill>
              </a:rPr>
              <a:t>GET OUT AND CHECK</a:t>
            </a:r>
          </a:p>
          <a:p>
            <a:r>
              <a:rPr lang="en-AU" sz="1000" dirty="0"/>
              <a:t> </a:t>
            </a:r>
          </a:p>
          <a:p>
            <a:r>
              <a:rPr lang="en-US" dirty="0"/>
              <a:t>Get Out and visually check that the back of the turntable and the turntable jaws have locked on to the kingpin. </a:t>
            </a:r>
          </a:p>
          <a:p>
            <a:endParaRPr lang="en-US" dirty="0"/>
          </a:p>
          <a:p>
            <a:r>
              <a:rPr lang="en-US" dirty="0"/>
              <a:t>Watch not to hit your head on the underside of the trailer and ensure the slide bar on the turntable is closed (across the back of the trailer pin) </a:t>
            </a:r>
            <a:endParaRPr lang="en-AU" dirty="0"/>
          </a:p>
        </p:txBody>
      </p:sp>
      <p:sp>
        <p:nvSpPr>
          <p:cNvPr id="4" name="TextBox 3">
            <a:extLst>
              <a:ext uri="{FF2B5EF4-FFF2-40B4-BE49-F238E27FC236}">
                <a16:creationId xmlns:a16="http://schemas.microsoft.com/office/drawing/2014/main" id="{6108B388-E275-4C2B-B953-AEDF9634E46A}"/>
              </a:ext>
            </a:extLst>
          </p:cNvPr>
          <p:cNvSpPr txBox="1"/>
          <p:nvPr/>
        </p:nvSpPr>
        <p:spPr>
          <a:xfrm>
            <a:off x="5752373" y="3243572"/>
            <a:ext cx="2038566" cy="369332"/>
          </a:xfrm>
          <a:prstGeom prst="rect">
            <a:avLst/>
          </a:prstGeom>
          <a:noFill/>
        </p:spPr>
        <p:txBody>
          <a:bodyPr wrap="square" rtlCol="0">
            <a:spAutoFit/>
          </a:bodyPr>
          <a:lstStyle/>
          <a:p>
            <a:pPr algn="ctr"/>
            <a:r>
              <a:rPr lang="en-AU" dirty="0"/>
              <a:t>Turntable secured</a:t>
            </a:r>
          </a:p>
        </p:txBody>
      </p:sp>
      <p:sp>
        <p:nvSpPr>
          <p:cNvPr id="10" name="TextBox 9">
            <a:extLst>
              <a:ext uri="{FF2B5EF4-FFF2-40B4-BE49-F238E27FC236}">
                <a16:creationId xmlns:a16="http://schemas.microsoft.com/office/drawing/2014/main" id="{E2E4A776-AA7A-4B94-A9E7-FD382598B096}"/>
              </a:ext>
            </a:extLst>
          </p:cNvPr>
          <p:cNvSpPr txBox="1"/>
          <p:nvPr/>
        </p:nvSpPr>
        <p:spPr>
          <a:xfrm>
            <a:off x="5354214" y="6273742"/>
            <a:ext cx="2835637" cy="369332"/>
          </a:xfrm>
          <a:prstGeom prst="rect">
            <a:avLst/>
          </a:prstGeom>
          <a:noFill/>
        </p:spPr>
        <p:txBody>
          <a:bodyPr wrap="square" rtlCol="0">
            <a:spAutoFit/>
          </a:bodyPr>
          <a:lstStyle/>
          <a:p>
            <a:pPr algn="ctr"/>
            <a:r>
              <a:rPr lang="en-AU" dirty="0"/>
              <a:t>Turntable NOT secured</a:t>
            </a:r>
          </a:p>
        </p:txBody>
      </p:sp>
      <p:sp>
        <p:nvSpPr>
          <p:cNvPr id="13" name="Oval 12">
            <a:extLst>
              <a:ext uri="{FF2B5EF4-FFF2-40B4-BE49-F238E27FC236}">
                <a16:creationId xmlns:a16="http://schemas.microsoft.com/office/drawing/2014/main" id="{AA3BB856-4F87-4EC4-B428-FFD359B98F6A}"/>
              </a:ext>
            </a:extLst>
          </p:cNvPr>
          <p:cNvSpPr/>
          <p:nvPr/>
        </p:nvSpPr>
        <p:spPr>
          <a:xfrm>
            <a:off x="5954275" y="3904924"/>
            <a:ext cx="1889719" cy="1654764"/>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9B66C6B8-0741-4727-9CB2-FC746A949A18}"/>
              </a:ext>
            </a:extLst>
          </p:cNvPr>
          <p:cNvSpPr/>
          <p:nvPr/>
        </p:nvSpPr>
        <p:spPr>
          <a:xfrm>
            <a:off x="5752374" y="835274"/>
            <a:ext cx="2293522" cy="180163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6373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3"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A3B141-D998-4B62-9846-61A64E7E5F27}"/>
              </a:ext>
            </a:extLst>
          </p:cNvPr>
          <p:cNvPicPr>
            <a:picLocks noChangeAspect="1"/>
          </p:cNvPicPr>
          <p:nvPr/>
        </p:nvPicPr>
        <p:blipFill>
          <a:blip r:embed="rId2"/>
          <a:stretch>
            <a:fillRect/>
          </a:stretch>
        </p:blipFill>
        <p:spPr>
          <a:xfrm>
            <a:off x="4639944" y="3834669"/>
            <a:ext cx="4390425" cy="2708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C5120C7E-E344-4C1C-AE1E-0FC18A678EFB}"/>
              </a:ext>
            </a:extLst>
          </p:cNvPr>
          <p:cNvPicPr>
            <a:picLocks noChangeAspect="1"/>
          </p:cNvPicPr>
          <p:nvPr/>
        </p:nvPicPr>
        <p:blipFill>
          <a:blip r:embed="rId3"/>
          <a:stretch>
            <a:fillRect/>
          </a:stretch>
        </p:blipFill>
        <p:spPr>
          <a:xfrm>
            <a:off x="4641292" y="644384"/>
            <a:ext cx="4390425" cy="2766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F96C8DC4-4396-483C-85ED-EB46D1194E34}"/>
              </a:ext>
            </a:extLst>
          </p:cNvPr>
          <p:cNvSpPr/>
          <p:nvPr/>
        </p:nvSpPr>
        <p:spPr>
          <a:xfrm>
            <a:off x="5503795" y="0"/>
            <a:ext cx="3656129" cy="584775"/>
          </a:xfrm>
          <a:prstGeom prst="rect">
            <a:avLst/>
          </a:prstGeom>
        </p:spPr>
        <p:txBody>
          <a:bodyPr wrap="none">
            <a:spAutoFit/>
          </a:bodyPr>
          <a:lstStyle/>
          <a:p>
            <a:pPr algn="r"/>
            <a:r>
              <a:rPr lang="en-AU" sz="3200" b="1" dirty="0">
                <a:solidFill>
                  <a:srgbClr val="666633"/>
                </a:solidFill>
              </a:rPr>
              <a:t>COUPLING TRAILERS</a:t>
            </a:r>
          </a:p>
        </p:txBody>
      </p:sp>
      <p:sp>
        <p:nvSpPr>
          <p:cNvPr id="6" name="Rectangle 5">
            <a:extLst>
              <a:ext uri="{FF2B5EF4-FFF2-40B4-BE49-F238E27FC236}">
                <a16:creationId xmlns:a16="http://schemas.microsoft.com/office/drawing/2014/main" id="{3C384F0D-7C62-465F-9B7A-7B0FA99B19E8}"/>
              </a:ext>
            </a:extLst>
          </p:cNvPr>
          <p:cNvSpPr/>
          <p:nvPr/>
        </p:nvSpPr>
        <p:spPr>
          <a:xfrm>
            <a:off x="111570" y="805101"/>
            <a:ext cx="4392488" cy="6093976"/>
          </a:xfrm>
          <a:prstGeom prst="rect">
            <a:avLst/>
          </a:prstGeom>
        </p:spPr>
        <p:txBody>
          <a:bodyPr wrap="square">
            <a:spAutoFit/>
          </a:bodyPr>
          <a:lstStyle/>
          <a:p>
            <a:r>
              <a:rPr lang="en-AU" sz="2000" b="1" dirty="0">
                <a:solidFill>
                  <a:srgbClr val="666633"/>
                </a:solidFill>
              </a:rPr>
              <a:t>GET OUT AND CHECK</a:t>
            </a:r>
          </a:p>
          <a:p>
            <a:r>
              <a:rPr lang="en-AU" sz="1000" dirty="0"/>
              <a:t> </a:t>
            </a:r>
          </a:p>
          <a:p>
            <a:r>
              <a:rPr lang="en-US" dirty="0"/>
              <a:t>Make sure the head (bottom flange) of the </a:t>
            </a:r>
          </a:p>
          <a:p>
            <a:r>
              <a:rPr lang="en-US" dirty="0"/>
              <a:t>pin is not sitting on top of jaws. </a:t>
            </a:r>
            <a:endParaRPr lang="en-AU" dirty="0"/>
          </a:p>
          <a:p>
            <a:r>
              <a:rPr lang="en-US" dirty="0"/>
              <a:t> </a:t>
            </a:r>
            <a:endParaRPr lang="en-AU" dirty="0"/>
          </a:p>
          <a:p>
            <a:r>
              <a:rPr lang="en-US" dirty="0"/>
              <a:t>The trailer should be sitting firmly on the turntable by checking there is no gap between the turntable and the trailer skid plate. If gap is showing and the landing legs are raised, uncouple and recommence the process. If coupling has occurred without the use of the air bags, raise the landing legs and recheck the gap.</a:t>
            </a:r>
            <a:endParaRPr lang="en-AU" dirty="0"/>
          </a:p>
          <a:p>
            <a:r>
              <a:rPr lang="en-US" dirty="0"/>
              <a:t> </a:t>
            </a:r>
            <a:endParaRPr lang="en-AU" dirty="0"/>
          </a:p>
          <a:p>
            <a:r>
              <a:rPr lang="en-US" dirty="0"/>
              <a:t>Check that the coupling release lever is in the locked position. Some levers require a manual lock tab, this must be used to prevent the lever opening while towing. If the locking tab or the safety chain cannot be fitted, the turntable is not locked.</a:t>
            </a:r>
            <a:endParaRPr lang="en-AU" dirty="0"/>
          </a:p>
          <a:p>
            <a:r>
              <a:rPr lang="en-US" dirty="0"/>
              <a:t> </a:t>
            </a:r>
            <a:endParaRPr lang="en-AU" dirty="0"/>
          </a:p>
          <a:p>
            <a:r>
              <a:rPr lang="en-US" dirty="0"/>
              <a:t>You may need to use a torch or light source</a:t>
            </a:r>
            <a:endParaRPr lang="en-AU" dirty="0"/>
          </a:p>
        </p:txBody>
      </p:sp>
      <p:sp>
        <p:nvSpPr>
          <p:cNvPr id="8" name="TextBox 7">
            <a:extLst>
              <a:ext uri="{FF2B5EF4-FFF2-40B4-BE49-F238E27FC236}">
                <a16:creationId xmlns:a16="http://schemas.microsoft.com/office/drawing/2014/main" id="{973CF5A1-7DDE-45DE-8927-A6A3B3017AF0}"/>
              </a:ext>
            </a:extLst>
          </p:cNvPr>
          <p:cNvSpPr txBox="1"/>
          <p:nvPr/>
        </p:nvSpPr>
        <p:spPr>
          <a:xfrm>
            <a:off x="5007173" y="3447300"/>
            <a:ext cx="3655966" cy="369332"/>
          </a:xfrm>
          <a:prstGeom prst="rect">
            <a:avLst/>
          </a:prstGeom>
          <a:noFill/>
        </p:spPr>
        <p:txBody>
          <a:bodyPr wrap="square" rtlCol="0">
            <a:spAutoFit/>
          </a:bodyPr>
          <a:lstStyle/>
          <a:p>
            <a:pPr algn="ctr"/>
            <a:r>
              <a:rPr lang="en-AU" dirty="0"/>
              <a:t>Safety latch not down. </a:t>
            </a:r>
            <a:r>
              <a:rPr lang="en-AU" b="1" dirty="0">
                <a:solidFill>
                  <a:srgbClr val="FF0000"/>
                </a:solidFill>
              </a:rPr>
              <a:t>Do Not Move</a:t>
            </a:r>
          </a:p>
        </p:txBody>
      </p:sp>
      <p:sp>
        <p:nvSpPr>
          <p:cNvPr id="9" name="TextBox 8">
            <a:extLst>
              <a:ext uri="{FF2B5EF4-FFF2-40B4-BE49-F238E27FC236}">
                <a16:creationId xmlns:a16="http://schemas.microsoft.com/office/drawing/2014/main" id="{DFECD6D8-D992-45B1-B43F-C2EEB5B9DB19}"/>
              </a:ext>
            </a:extLst>
          </p:cNvPr>
          <p:cNvSpPr txBox="1"/>
          <p:nvPr/>
        </p:nvSpPr>
        <p:spPr>
          <a:xfrm>
            <a:off x="4892478" y="6520617"/>
            <a:ext cx="4139952" cy="369332"/>
          </a:xfrm>
          <a:prstGeom prst="rect">
            <a:avLst/>
          </a:prstGeom>
          <a:noFill/>
        </p:spPr>
        <p:txBody>
          <a:bodyPr wrap="square" rtlCol="0">
            <a:spAutoFit/>
          </a:bodyPr>
          <a:lstStyle/>
          <a:p>
            <a:pPr algn="ctr"/>
            <a:r>
              <a:rPr lang="en-AU" dirty="0"/>
              <a:t>Safety latch down </a:t>
            </a:r>
            <a:r>
              <a:rPr lang="en-AU" b="1" dirty="0"/>
              <a:t>Safe to Travel</a:t>
            </a:r>
          </a:p>
        </p:txBody>
      </p:sp>
      <p:sp>
        <p:nvSpPr>
          <p:cNvPr id="10" name="Oval 9">
            <a:extLst>
              <a:ext uri="{FF2B5EF4-FFF2-40B4-BE49-F238E27FC236}">
                <a16:creationId xmlns:a16="http://schemas.microsoft.com/office/drawing/2014/main" id="{F56CBCBC-245B-4160-B999-39F52611B1CD}"/>
              </a:ext>
            </a:extLst>
          </p:cNvPr>
          <p:cNvSpPr/>
          <p:nvPr/>
        </p:nvSpPr>
        <p:spPr>
          <a:xfrm>
            <a:off x="6082444" y="859578"/>
            <a:ext cx="2497407" cy="20110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2D5E88C5-4EE9-4731-8E8A-17E2D629BCC0}"/>
              </a:ext>
            </a:extLst>
          </p:cNvPr>
          <p:cNvSpPr/>
          <p:nvPr/>
        </p:nvSpPr>
        <p:spPr>
          <a:xfrm>
            <a:off x="6228184" y="4077072"/>
            <a:ext cx="1811225" cy="16859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027547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6C8DC4-4396-483C-85ED-EB46D1194E34}"/>
              </a:ext>
            </a:extLst>
          </p:cNvPr>
          <p:cNvSpPr/>
          <p:nvPr/>
        </p:nvSpPr>
        <p:spPr>
          <a:xfrm>
            <a:off x="5487871" y="88919"/>
            <a:ext cx="3656129" cy="584775"/>
          </a:xfrm>
          <a:prstGeom prst="rect">
            <a:avLst/>
          </a:prstGeom>
        </p:spPr>
        <p:txBody>
          <a:bodyPr wrap="none">
            <a:spAutoFit/>
          </a:bodyPr>
          <a:lstStyle/>
          <a:p>
            <a:pPr algn="r"/>
            <a:r>
              <a:rPr lang="en-AU" sz="3200" b="1" dirty="0">
                <a:solidFill>
                  <a:srgbClr val="666633"/>
                </a:solidFill>
              </a:rPr>
              <a:t>COUPLING TRAILERS</a:t>
            </a:r>
          </a:p>
        </p:txBody>
      </p:sp>
      <p:sp>
        <p:nvSpPr>
          <p:cNvPr id="6" name="Rectangle 5">
            <a:extLst>
              <a:ext uri="{FF2B5EF4-FFF2-40B4-BE49-F238E27FC236}">
                <a16:creationId xmlns:a16="http://schemas.microsoft.com/office/drawing/2014/main" id="{17AF7D73-911C-4E55-A50B-FE882F6B376F}"/>
              </a:ext>
            </a:extLst>
          </p:cNvPr>
          <p:cNvSpPr/>
          <p:nvPr/>
        </p:nvSpPr>
        <p:spPr>
          <a:xfrm>
            <a:off x="14784" y="4581128"/>
            <a:ext cx="8964488" cy="2377574"/>
          </a:xfrm>
          <a:prstGeom prst="rect">
            <a:avLst/>
          </a:prstGeom>
        </p:spPr>
        <p:txBody>
          <a:bodyPr wrap="square">
            <a:spAutoFit/>
          </a:bodyPr>
          <a:lstStyle/>
          <a:p>
            <a:r>
              <a:rPr lang="en-AU" sz="2000" b="1" dirty="0">
                <a:solidFill>
                  <a:srgbClr val="666633"/>
                </a:solidFill>
              </a:rPr>
              <a:t>RAISE LANDING GEAR</a:t>
            </a:r>
          </a:p>
          <a:p>
            <a:endParaRPr lang="en-AU" sz="1050" b="1" dirty="0">
              <a:solidFill>
                <a:schemeClr val="accent1">
                  <a:lumMod val="50000"/>
                </a:schemeClr>
              </a:solidFill>
            </a:endParaRPr>
          </a:p>
          <a:p>
            <a:pPr marL="171450" indent="-171450">
              <a:buFont typeface="Wingdings" panose="05000000000000000000" pitchFamily="2" charset="2"/>
              <a:buChar char="ü"/>
            </a:pPr>
            <a:r>
              <a:rPr lang="en-AU" dirty="0"/>
              <a:t>  </a:t>
            </a:r>
            <a:r>
              <a:rPr lang="en-US" dirty="0"/>
              <a:t>Keep winding until fully raised. </a:t>
            </a:r>
            <a:endParaRPr lang="en-AU" sz="1100" dirty="0"/>
          </a:p>
          <a:p>
            <a:pPr marL="285750" indent="-285750">
              <a:buFont typeface="Wingdings" panose="05000000000000000000" pitchFamily="2" charset="2"/>
              <a:buChar char="ü"/>
            </a:pPr>
            <a:r>
              <a:rPr lang="en-US" dirty="0"/>
              <a:t>Leave the landing gear engaged. </a:t>
            </a:r>
            <a:endParaRPr lang="en-AU" sz="1050" dirty="0"/>
          </a:p>
          <a:p>
            <a:pPr marL="285750" indent="-285750">
              <a:buFont typeface="Wingdings" panose="05000000000000000000" pitchFamily="2" charset="2"/>
              <a:buChar char="ü"/>
            </a:pPr>
            <a:r>
              <a:rPr lang="en-US" dirty="0"/>
              <a:t>Make sure the handle is properly stowed, or damage can occur. If using a trailer for the first time, check the clearance movement between the prime mover (frame and wheel guards) and the trailer. Check also that there is enough clearance between the landing gear and the back of the truck frame to allow for turning.</a:t>
            </a:r>
            <a:endParaRPr lang="en-AU" dirty="0"/>
          </a:p>
          <a:p>
            <a:endParaRPr lang="en-AU" sz="1000" dirty="0"/>
          </a:p>
        </p:txBody>
      </p:sp>
      <p:sp>
        <p:nvSpPr>
          <p:cNvPr id="2" name="Rectangle 1">
            <a:extLst>
              <a:ext uri="{FF2B5EF4-FFF2-40B4-BE49-F238E27FC236}">
                <a16:creationId xmlns:a16="http://schemas.microsoft.com/office/drawing/2014/main" id="{BE42A1DE-AD06-4D9D-8B55-4F563468ED3B}"/>
              </a:ext>
            </a:extLst>
          </p:cNvPr>
          <p:cNvSpPr/>
          <p:nvPr/>
        </p:nvSpPr>
        <p:spPr>
          <a:xfrm>
            <a:off x="417796" y="4154939"/>
            <a:ext cx="8308407" cy="369332"/>
          </a:xfrm>
          <a:prstGeom prst="rect">
            <a:avLst/>
          </a:prstGeom>
        </p:spPr>
        <p:txBody>
          <a:bodyPr wrap="square">
            <a:spAutoFit/>
          </a:bodyPr>
          <a:lstStyle/>
          <a:p>
            <a:pPr algn="ctr">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Raise the landing gear. Engage winding handle on legs and wind legs to the up position.</a:t>
            </a:r>
            <a:endParaRPr lang="en-AU" dirty="0">
              <a:latin typeface="Calibri" panose="020F0502020204030204" pitchFamily="34" charset="0"/>
              <a:ea typeface="Times New Roman" panose="020206030504050203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B10D8F89-D6E2-4661-A43A-1A0D90EE3871}"/>
              </a:ext>
            </a:extLst>
          </p:cNvPr>
          <p:cNvPicPr>
            <a:picLocks noChangeAspect="1"/>
          </p:cNvPicPr>
          <p:nvPr/>
        </p:nvPicPr>
        <p:blipFill>
          <a:blip r:embed="rId2"/>
          <a:stretch>
            <a:fillRect/>
          </a:stretch>
        </p:blipFill>
        <p:spPr>
          <a:xfrm>
            <a:off x="2111524" y="832280"/>
            <a:ext cx="4920950" cy="3265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007265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6C8DC4-4396-483C-85ED-EB46D1194E34}"/>
              </a:ext>
            </a:extLst>
          </p:cNvPr>
          <p:cNvSpPr/>
          <p:nvPr/>
        </p:nvSpPr>
        <p:spPr>
          <a:xfrm>
            <a:off x="5487871" y="88919"/>
            <a:ext cx="3656129" cy="584775"/>
          </a:xfrm>
          <a:prstGeom prst="rect">
            <a:avLst/>
          </a:prstGeom>
        </p:spPr>
        <p:txBody>
          <a:bodyPr wrap="none">
            <a:spAutoFit/>
          </a:bodyPr>
          <a:lstStyle/>
          <a:p>
            <a:pPr algn="r"/>
            <a:r>
              <a:rPr lang="en-AU" sz="3200" b="1" dirty="0">
                <a:solidFill>
                  <a:srgbClr val="666633"/>
                </a:solidFill>
              </a:rPr>
              <a:t>COUPLING TRAILERS</a:t>
            </a:r>
          </a:p>
        </p:txBody>
      </p:sp>
      <p:sp>
        <p:nvSpPr>
          <p:cNvPr id="6" name="Rectangle 5">
            <a:extLst>
              <a:ext uri="{FF2B5EF4-FFF2-40B4-BE49-F238E27FC236}">
                <a16:creationId xmlns:a16="http://schemas.microsoft.com/office/drawing/2014/main" id="{0B963DFC-985C-4EBE-BB95-FEBEC9B24922}"/>
              </a:ext>
            </a:extLst>
          </p:cNvPr>
          <p:cNvSpPr/>
          <p:nvPr/>
        </p:nvSpPr>
        <p:spPr>
          <a:xfrm>
            <a:off x="89756" y="1022614"/>
            <a:ext cx="4482244" cy="5455340"/>
          </a:xfrm>
          <a:prstGeom prst="rect">
            <a:avLst/>
          </a:prstGeom>
        </p:spPr>
        <p:txBody>
          <a:bodyPr wrap="square">
            <a:spAutoFit/>
          </a:bodyPr>
          <a:lstStyle/>
          <a:p>
            <a:r>
              <a:rPr lang="en-AU" sz="2000" b="1" dirty="0">
                <a:solidFill>
                  <a:srgbClr val="666633"/>
                </a:solidFill>
              </a:rPr>
              <a:t>CONNECT AIR HOSES AND ELECTRICAL CABLES</a:t>
            </a:r>
          </a:p>
          <a:p>
            <a:endParaRPr lang="en-AU" sz="1050" b="1" dirty="0">
              <a:solidFill>
                <a:schemeClr val="accent1">
                  <a:lumMod val="50000"/>
                </a:schemeClr>
              </a:solidFill>
            </a:endParaRPr>
          </a:p>
          <a:p>
            <a:r>
              <a:rPr lang="en-US" dirty="0"/>
              <a:t>Carefully climb on the rear of the vehicle and connect all air hoses and electrical lines to trailer. (Connect - Air lines, electrical leads, EBS and ABS leads) </a:t>
            </a:r>
            <a:endParaRPr lang="en-AU" dirty="0"/>
          </a:p>
          <a:p>
            <a:r>
              <a:rPr lang="en-US" dirty="0"/>
              <a:t> </a:t>
            </a:r>
            <a:endParaRPr lang="en-AU" dirty="0"/>
          </a:p>
          <a:p>
            <a:r>
              <a:rPr lang="en-US" dirty="0"/>
              <a:t>When connecting air lines ensure the connection tabs are locked on the joiners (1/4 turn). If fitted, the shut-off valves are turned on to supply air and charge to the trailer. With prime movers with the air supply valve on the interior dash it is advisable to activate supply while the trailer check is done as this will charge the air systems on the trailer (brakes and air suspension). </a:t>
            </a:r>
            <a:endParaRPr lang="en-AU" dirty="0"/>
          </a:p>
          <a:p>
            <a:r>
              <a:rPr lang="en-US" dirty="0"/>
              <a:t> </a:t>
            </a:r>
            <a:endParaRPr lang="en-AU" dirty="0"/>
          </a:p>
          <a:p>
            <a:r>
              <a:rPr lang="en-US" dirty="0"/>
              <a:t>Remove and stow wheel chocks when used.</a:t>
            </a:r>
            <a:endParaRPr lang="en-AU" dirty="0"/>
          </a:p>
          <a:p>
            <a:endParaRPr lang="en-AU" sz="1000" dirty="0"/>
          </a:p>
        </p:txBody>
      </p:sp>
      <p:sp>
        <p:nvSpPr>
          <p:cNvPr id="7" name="Rectangle 6">
            <a:extLst>
              <a:ext uri="{FF2B5EF4-FFF2-40B4-BE49-F238E27FC236}">
                <a16:creationId xmlns:a16="http://schemas.microsoft.com/office/drawing/2014/main" id="{E22E37EB-36F0-42BD-88CB-8E64B72AB68C}"/>
              </a:ext>
            </a:extLst>
          </p:cNvPr>
          <p:cNvSpPr/>
          <p:nvPr/>
        </p:nvSpPr>
        <p:spPr>
          <a:xfrm>
            <a:off x="4605370" y="673694"/>
            <a:ext cx="4482244" cy="2777683"/>
          </a:xfrm>
          <a:prstGeom prst="rect">
            <a:avLst/>
          </a:prstGeom>
        </p:spPr>
        <p:txBody>
          <a:bodyPr wrap="square">
            <a:spAutoFit/>
          </a:bodyPr>
          <a:lstStyle/>
          <a:p>
            <a:r>
              <a:rPr lang="en-AU" sz="2000" b="1" dirty="0">
                <a:solidFill>
                  <a:srgbClr val="666633"/>
                </a:solidFill>
              </a:rPr>
              <a:t>TEST LIGHTS</a:t>
            </a:r>
          </a:p>
          <a:p>
            <a:endParaRPr lang="en-AU" sz="1050" b="1" dirty="0">
              <a:solidFill>
                <a:schemeClr val="accent1">
                  <a:lumMod val="50000"/>
                </a:schemeClr>
              </a:solidFill>
            </a:endParaRPr>
          </a:p>
          <a:p>
            <a:r>
              <a:rPr lang="en-US" dirty="0"/>
              <a:t>Return to the vehicle and enter the cab to apply park light and hazard lights. </a:t>
            </a:r>
            <a:endParaRPr lang="en-AU" dirty="0"/>
          </a:p>
          <a:p>
            <a:r>
              <a:rPr lang="en-US" dirty="0"/>
              <a:t> </a:t>
            </a:r>
            <a:endParaRPr lang="en-AU" dirty="0"/>
          </a:p>
          <a:p>
            <a:r>
              <a:rPr lang="en-US" dirty="0"/>
              <a:t>Exit vehicle to inspect all lights are working correctly. </a:t>
            </a:r>
            <a:endParaRPr lang="en-AU" dirty="0"/>
          </a:p>
          <a:p>
            <a:r>
              <a:rPr lang="en-US" dirty="0"/>
              <a:t> </a:t>
            </a:r>
            <a:endParaRPr lang="en-AU" dirty="0"/>
          </a:p>
          <a:p>
            <a:r>
              <a:rPr lang="en-US" dirty="0"/>
              <a:t>Return to prime mover. </a:t>
            </a:r>
            <a:endParaRPr lang="en-AU" dirty="0"/>
          </a:p>
          <a:p>
            <a:pPr fontAlgn="auto"/>
            <a:endParaRPr lang="en-AU" dirty="0"/>
          </a:p>
        </p:txBody>
      </p:sp>
      <p:pic>
        <p:nvPicPr>
          <p:cNvPr id="2" name="Picture 1">
            <a:extLst>
              <a:ext uri="{FF2B5EF4-FFF2-40B4-BE49-F238E27FC236}">
                <a16:creationId xmlns:a16="http://schemas.microsoft.com/office/drawing/2014/main" id="{9389F82E-FAB6-4D8D-88E6-4E35AF8C3566}"/>
              </a:ext>
            </a:extLst>
          </p:cNvPr>
          <p:cNvPicPr>
            <a:picLocks noChangeAspect="1"/>
          </p:cNvPicPr>
          <p:nvPr/>
        </p:nvPicPr>
        <p:blipFill>
          <a:blip r:embed="rId2"/>
          <a:stretch>
            <a:fillRect/>
          </a:stretch>
        </p:blipFill>
        <p:spPr>
          <a:xfrm>
            <a:off x="4635864" y="3497420"/>
            <a:ext cx="4423773" cy="2905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308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6C8DC4-4396-483C-85ED-EB46D1194E34}"/>
              </a:ext>
            </a:extLst>
          </p:cNvPr>
          <p:cNvSpPr/>
          <p:nvPr/>
        </p:nvSpPr>
        <p:spPr>
          <a:xfrm>
            <a:off x="5487871" y="88919"/>
            <a:ext cx="3656129" cy="584775"/>
          </a:xfrm>
          <a:prstGeom prst="rect">
            <a:avLst/>
          </a:prstGeom>
        </p:spPr>
        <p:txBody>
          <a:bodyPr wrap="none">
            <a:spAutoFit/>
          </a:bodyPr>
          <a:lstStyle/>
          <a:p>
            <a:pPr algn="r"/>
            <a:r>
              <a:rPr lang="en-AU" sz="3200" b="1" dirty="0">
                <a:solidFill>
                  <a:srgbClr val="666633"/>
                </a:solidFill>
              </a:rPr>
              <a:t>COUPLING TRAILERS</a:t>
            </a:r>
          </a:p>
        </p:txBody>
      </p:sp>
      <p:sp>
        <p:nvSpPr>
          <p:cNvPr id="6" name="Rectangle 5">
            <a:extLst>
              <a:ext uri="{FF2B5EF4-FFF2-40B4-BE49-F238E27FC236}">
                <a16:creationId xmlns:a16="http://schemas.microsoft.com/office/drawing/2014/main" id="{04091A5E-1B64-45A3-8719-27C11D7060D2}"/>
              </a:ext>
            </a:extLst>
          </p:cNvPr>
          <p:cNvSpPr/>
          <p:nvPr/>
        </p:nvSpPr>
        <p:spPr>
          <a:xfrm>
            <a:off x="186100" y="3861048"/>
            <a:ext cx="8771799" cy="2377574"/>
          </a:xfrm>
          <a:prstGeom prst="rect">
            <a:avLst/>
          </a:prstGeom>
        </p:spPr>
        <p:txBody>
          <a:bodyPr wrap="square">
            <a:spAutoFit/>
          </a:bodyPr>
          <a:lstStyle/>
          <a:p>
            <a:r>
              <a:rPr lang="en-AU" sz="2000" b="1" dirty="0">
                <a:solidFill>
                  <a:srgbClr val="666633"/>
                </a:solidFill>
              </a:rPr>
              <a:t>FINALLY </a:t>
            </a:r>
          </a:p>
          <a:p>
            <a:endParaRPr lang="en-AU" sz="1050" b="1" dirty="0">
              <a:solidFill>
                <a:schemeClr val="accent1">
                  <a:lumMod val="50000"/>
                </a:schemeClr>
              </a:solidFill>
            </a:endParaRPr>
          </a:p>
          <a:p>
            <a:r>
              <a:rPr lang="en-US" dirty="0"/>
              <a:t>As you move forward at low speed (5kph) and in a straight line, do a 3</a:t>
            </a:r>
            <a:r>
              <a:rPr lang="en-US" baseline="30000" dirty="0"/>
              <a:t>rd</a:t>
            </a:r>
            <a:r>
              <a:rPr lang="en-US" dirty="0"/>
              <a:t> Tug Test by slowly applying pressure to the trailer brake hand piece. </a:t>
            </a:r>
          </a:p>
          <a:p>
            <a:endParaRPr lang="en-US" dirty="0"/>
          </a:p>
          <a:p>
            <a:r>
              <a:rPr lang="en-US" dirty="0"/>
              <a:t>This confirms that the trailer is securely hitched, and the supply and service pressure to the trailer brakes have reached operating levels, and the trailer should dip slightly to confirm that the brakes are adjusted correctly.</a:t>
            </a:r>
            <a:endParaRPr lang="en-AU" dirty="0"/>
          </a:p>
          <a:p>
            <a:endParaRPr lang="en-AU" sz="1000" dirty="0"/>
          </a:p>
        </p:txBody>
      </p:sp>
      <p:sp>
        <p:nvSpPr>
          <p:cNvPr id="4" name="Rectangle 3">
            <a:extLst>
              <a:ext uri="{FF2B5EF4-FFF2-40B4-BE49-F238E27FC236}">
                <a16:creationId xmlns:a16="http://schemas.microsoft.com/office/drawing/2014/main" id="{D71AA9F2-7596-405A-8526-3276194A4A1D}"/>
              </a:ext>
            </a:extLst>
          </p:cNvPr>
          <p:cNvSpPr/>
          <p:nvPr/>
        </p:nvSpPr>
        <p:spPr>
          <a:xfrm>
            <a:off x="84099" y="1191532"/>
            <a:ext cx="8928992" cy="2223686"/>
          </a:xfrm>
          <a:prstGeom prst="rect">
            <a:avLst/>
          </a:prstGeom>
        </p:spPr>
        <p:txBody>
          <a:bodyPr wrap="square">
            <a:spAutoFit/>
          </a:bodyPr>
          <a:lstStyle/>
          <a:p>
            <a:r>
              <a:rPr lang="en-AU" sz="2000" b="1" dirty="0">
                <a:solidFill>
                  <a:srgbClr val="666633"/>
                </a:solidFill>
              </a:rPr>
              <a:t>TUG TEST</a:t>
            </a:r>
          </a:p>
          <a:p>
            <a:endParaRPr lang="en-AU" sz="1050" b="1" dirty="0">
              <a:solidFill>
                <a:schemeClr val="accent1">
                  <a:lumMod val="50000"/>
                </a:schemeClr>
              </a:solidFill>
            </a:endParaRPr>
          </a:p>
          <a:p>
            <a:r>
              <a:rPr lang="en-US" dirty="0"/>
              <a:t>Reset the air bag level. </a:t>
            </a:r>
            <a:endParaRPr lang="en-AU" dirty="0"/>
          </a:p>
          <a:p>
            <a:r>
              <a:rPr lang="en-US" dirty="0"/>
              <a:t> </a:t>
            </a:r>
            <a:endParaRPr lang="en-AU" dirty="0"/>
          </a:p>
          <a:p>
            <a:r>
              <a:rPr lang="en-US" dirty="0"/>
              <a:t>Before moving off, do a SECOND tug test by applying the trailer brakes and again taking up the friction point in first gear. This is to confirm your trailer is securely hitched and the trailer brakes are serviceable.</a:t>
            </a:r>
            <a:endParaRPr lang="en-AU" dirty="0"/>
          </a:p>
          <a:p>
            <a:pPr fontAlgn="auto"/>
            <a:endParaRPr lang="en-AU" dirty="0"/>
          </a:p>
        </p:txBody>
      </p:sp>
    </p:spTree>
    <p:extLst>
      <p:ext uri="{BB962C8B-B14F-4D97-AF65-F5344CB8AC3E}">
        <p14:creationId xmlns:p14="http://schemas.microsoft.com/office/powerpoint/2010/main" val="22807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6C8DC4-4396-483C-85ED-EB46D1194E34}"/>
              </a:ext>
            </a:extLst>
          </p:cNvPr>
          <p:cNvSpPr/>
          <p:nvPr/>
        </p:nvSpPr>
        <p:spPr>
          <a:xfrm>
            <a:off x="4949262" y="88919"/>
            <a:ext cx="4194738" cy="584775"/>
          </a:xfrm>
          <a:prstGeom prst="rect">
            <a:avLst/>
          </a:prstGeom>
        </p:spPr>
        <p:txBody>
          <a:bodyPr wrap="none">
            <a:spAutoFit/>
          </a:bodyPr>
          <a:lstStyle/>
          <a:p>
            <a:pPr algn="r"/>
            <a:r>
              <a:rPr lang="en-AU" sz="3200" b="1" dirty="0">
                <a:solidFill>
                  <a:schemeClr val="accent3">
                    <a:lumMod val="50000"/>
                  </a:schemeClr>
                </a:solidFill>
              </a:rPr>
              <a:t>UNCOUPLING TRAILERS</a:t>
            </a:r>
          </a:p>
        </p:txBody>
      </p:sp>
      <p:sp>
        <p:nvSpPr>
          <p:cNvPr id="2" name="Rectangle 1">
            <a:extLst>
              <a:ext uri="{FF2B5EF4-FFF2-40B4-BE49-F238E27FC236}">
                <a16:creationId xmlns:a16="http://schemas.microsoft.com/office/drawing/2014/main" id="{8CB53436-784C-48B0-94C9-74969D57CE53}"/>
              </a:ext>
            </a:extLst>
          </p:cNvPr>
          <p:cNvSpPr/>
          <p:nvPr/>
        </p:nvSpPr>
        <p:spPr>
          <a:xfrm>
            <a:off x="53349" y="1366454"/>
            <a:ext cx="9000103" cy="2031325"/>
          </a:xfrm>
          <a:prstGeom prst="rect">
            <a:avLst/>
          </a:prstGeom>
        </p:spPr>
        <p:txBody>
          <a:bodyPr wrap="square">
            <a:spAutoFit/>
          </a:bodyPr>
          <a:lstStyle/>
          <a:p>
            <a:pPr marL="342900" lvl="0" indent="-342900" algn="just">
              <a:spcAft>
                <a:spcPts val="0"/>
              </a:spcAft>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Maneuver vehicle into a suitable position to be uncoupled (</a:t>
            </a:r>
            <a:r>
              <a:rPr lang="en-US" dirty="0" err="1">
                <a:latin typeface="Calibri" panose="020F0502020204030204" pitchFamily="34" charset="0"/>
                <a:ea typeface="Times New Roman" panose="02020603050405020304" pitchFamily="18" charset="0"/>
                <a:cs typeface="Calibri" panose="020F0502020204030204" pitchFamily="34" charset="0"/>
              </a:rPr>
              <a:t>ie</a:t>
            </a:r>
            <a:r>
              <a:rPr lang="en-US" dirty="0">
                <a:latin typeface="Calibri" panose="020F0502020204030204" pitchFamily="34" charset="0"/>
                <a:ea typeface="Times New Roman" panose="02020603050405020304" pitchFamily="18" charset="0"/>
                <a:cs typeface="Calibri" panose="020F0502020204030204" pitchFamily="34" charset="0"/>
              </a:rPr>
              <a:t> ensure ground is solid)</a:t>
            </a:r>
            <a:endParaRPr lang="en-AU"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Make sure your combination is parked on a level surface which is firm enough to support the trailer landing gear and its load </a:t>
            </a:r>
            <a:endParaRPr lang="en-AU"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Make sure the prime mover and semi-trailer are in a straight line </a:t>
            </a:r>
            <a:endParaRPr lang="en-AU"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Apply the maxi brakes (parking brake) on prime mover </a:t>
            </a:r>
            <a:endParaRPr lang="en-AU"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Chock the trailer wheels if required. </a:t>
            </a:r>
            <a:endParaRPr lang="en-AU"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Exit Prime Mover </a:t>
            </a:r>
            <a:endParaRPr lang="en-AU" dirty="0">
              <a:latin typeface="Calibri" panose="020F0502020204030204" pitchFamily="34" charset="0"/>
              <a:ea typeface="Times New Roman" panose="02020603050405020304" pitchFamily="18" charset="0"/>
              <a:cs typeface="Calibri" panose="020F0502020204030204" pitchFamily="34" charset="0"/>
            </a:endParaRPr>
          </a:p>
        </p:txBody>
      </p:sp>
      <p:sp>
        <p:nvSpPr>
          <p:cNvPr id="3" name="Rectangle 2">
            <a:extLst>
              <a:ext uri="{FF2B5EF4-FFF2-40B4-BE49-F238E27FC236}">
                <a16:creationId xmlns:a16="http://schemas.microsoft.com/office/drawing/2014/main" id="{7CB9885D-065C-43C6-8B16-9A60D7B42AB5}"/>
              </a:ext>
            </a:extLst>
          </p:cNvPr>
          <p:cNvSpPr/>
          <p:nvPr/>
        </p:nvSpPr>
        <p:spPr>
          <a:xfrm>
            <a:off x="61182" y="997122"/>
            <a:ext cx="2292487" cy="369332"/>
          </a:xfrm>
          <a:prstGeom prst="rect">
            <a:avLst/>
          </a:prstGeom>
        </p:spPr>
        <p:txBody>
          <a:bodyPr wrap="none">
            <a:spAutoFit/>
          </a:bodyPr>
          <a:lstStyle/>
          <a:p>
            <a:r>
              <a:rPr lang="en-AU" b="1" dirty="0">
                <a:solidFill>
                  <a:srgbClr val="666633"/>
                </a:solidFill>
              </a:rPr>
              <a:t>BEFORE UNCOUPLING</a:t>
            </a:r>
          </a:p>
        </p:txBody>
      </p:sp>
      <p:sp>
        <p:nvSpPr>
          <p:cNvPr id="7" name="Rectangle 6">
            <a:extLst>
              <a:ext uri="{FF2B5EF4-FFF2-40B4-BE49-F238E27FC236}">
                <a16:creationId xmlns:a16="http://schemas.microsoft.com/office/drawing/2014/main" id="{83AA6A53-53FB-4992-9F94-9B0F9CECF9C9}"/>
              </a:ext>
            </a:extLst>
          </p:cNvPr>
          <p:cNvSpPr/>
          <p:nvPr/>
        </p:nvSpPr>
        <p:spPr>
          <a:xfrm>
            <a:off x="184043" y="4283804"/>
            <a:ext cx="1388457" cy="369332"/>
          </a:xfrm>
          <a:prstGeom prst="rect">
            <a:avLst/>
          </a:prstGeom>
        </p:spPr>
        <p:txBody>
          <a:bodyPr wrap="none">
            <a:spAutoFit/>
          </a:bodyPr>
          <a:lstStyle/>
          <a:p>
            <a:r>
              <a:rPr lang="en-AU" b="1" dirty="0">
                <a:solidFill>
                  <a:srgbClr val="666633"/>
                </a:solidFill>
              </a:rPr>
              <a:t>USE CHOCKS</a:t>
            </a:r>
          </a:p>
        </p:txBody>
      </p:sp>
      <p:sp>
        <p:nvSpPr>
          <p:cNvPr id="8" name="Rectangle 7">
            <a:extLst>
              <a:ext uri="{FF2B5EF4-FFF2-40B4-BE49-F238E27FC236}">
                <a16:creationId xmlns:a16="http://schemas.microsoft.com/office/drawing/2014/main" id="{30A8B475-695B-4EEE-B44A-2DF71F6A3EEF}"/>
              </a:ext>
            </a:extLst>
          </p:cNvPr>
          <p:cNvSpPr/>
          <p:nvPr/>
        </p:nvSpPr>
        <p:spPr>
          <a:xfrm>
            <a:off x="61182" y="4653136"/>
            <a:ext cx="4445765" cy="1477328"/>
          </a:xfrm>
          <a:prstGeom prst="rect">
            <a:avLst/>
          </a:prstGeom>
        </p:spPr>
        <p:txBody>
          <a:bodyPr wrap="square">
            <a:spAutoFit/>
          </a:bodyPr>
          <a:lstStyle/>
          <a:p>
            <a:pPr algn="just">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Always use chocks where rear loading trailer is performed off a dock and if it is necessary to park on a grade. It is best to chock the semi-trailer’s front axle in case the landing legs collapse and the rear axle(s) lift. </a:t>
            </a:r>
            <a:endParaRPr lang="en-AU" dirty="0">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839A08FD-9FB0-496B-8ED0-EC4508222DC5}"/>
              </a:ext>
            </a:extLst>
          </p:cNvPr>
          <p:cNvPicPr>
            <a:picLocks noChangeAspect="1"/>
          </p:cNvPicPr>
          <p:nvPr/>
        </p:nvPicPr>
        <p:blipFill>
          <a:blip r:embed="rId2"/>
          <a:stretch>
            <a:fillRect/>
          </a:stretch>
        </p:blipFill>
        <p:spPr>
          <a:xfrm>
            <a:off x="4629808" y="3212976"/>
            <a:ext cx="4408230" cy="3371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549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6C8DC4-4396-483C-85ED-EB46D1194E34}"/>
              </a:ext>
            </a:extLst>
          </p:cNvPr>
          <p:cNvSpPr/>
          <p:nvPr/>
        </p:nvSpPr>
        <p:spPr>
          <a:xfrm>
            <a:off x="4949262" y="88919"/>
            <a:ext cx="4194738" cy="584775"/>
          </a:xfrm>
          <a:prstGeom prst="rect">
            <a:avLst/>
          </a:prstGeom>
        </p:spPr>
        <p:txBody>
          <a:bodyPr wrap="none">
            <a:spAutoFit/>
          </a:bodyPr>
          <a:lstStyle/>
          <a:p>
            <a:pPr algn="r"/>
            <a:r>
              <a:rPr lang="en-AU" sz="3200" b="1" dirty="0">
                <a:solidFill>
                  <a:srgbClr val="666633"/>
                </a:solidFill>
              </a:rPr>
              <a:t>UNCOUPLING TRAILERS</a:t>
            </a:r>
          </a:p>
        </p:txBody>
      </p:sp>
      <p:sp>
        <p:nvSpPr>
          <p:cNvPr id="6" name="Rectangle 5">
            <a:extLst>
              <a:ext uri="{FF2B5EF4-FFF2-40B4-BE49-F238E27FC236}">
                <a16:creationId xmlns:a16="http://schemas.microsoft.com/office/drawing/2014/main" id="{01E8DD31-C14F-46D4-9481-A17FF74B59BB}"/>
              </a:ext>
            </a:extLst>
          </p:cNvPr>
          <p:cNvSpPr/>
          <p:nvPr/>
        </p:nvSpPr>
        <p:spPr>
          <a:xfrm>
            <a:off x="0" y="901270"/>
            <a:ext cx="1197123" cy="369332"/>
          </a:xfrm>
          <a:prstGeom prst="rect">
            <a:avLst/>
          </a:prstGeom>
        </p:spPr>
        <p:txBody>
          <a:bodyPr wrap="none">
            <a:spAutoFit/>
          </a:bodyPr>
          <a:lstStyle/>
          <a:p>
            <a:r>
              <a:rPr lang="en-AU" b="1" dirty="0">
                <a:solidFill>
                  <a:srgbClr val="666633"/>
                </a:solidFill>
              </a:rPr>
              <a:t>AIR HOSES</a:t>
            </a:r>
          </a:p>
        </p:txBody>
      </p:sp>
      <p:sp>
        <p:nvSpPr>
          <p:cNvPr id="2" name="Rectangle 1">
            <a:extLst>
              <a:ext uri="{FF2B5EF4-FFF2-40B4-BE49-F238E27FC236}">
                <a16:creationId xmlns:a16="http://schemas.microsoft.com/office/drawing/2014/main" id="{4DDCF403-C469-44CE-BD00-9CBF557D7D71}"/>
              </a:ext>
            </a:extLst>
          </p:cNvPr>
          <p:cNvSpPr/>
          <p:nvPr/>
        </p:nvSpPr>
        <p:spPr>
          <a:xfrm>
            <a:off x="0" y="1265878"/>
            <a:ext cx="4572000" cy="1754326"/>
          </a:xfrm>
          <a:prstGeom prst="rect">
            <a:avLst/>
          </a:prstGeom>
        </p:spPr>
        <p:txBody>
          <a:bodyPr>
            <a:spAutoFit/>
          </a:bodyPr>
          <a:lstStyle/>
          <a:p>
            <a:pPr algn="just">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Disconnect the air hoses and electrical cables from the trailer. Stow them properly on the prime mover making sure that the connectors are kept free of water and dust, and they cannot get caught on the </a:t>
            </a:r>
            <a:r>
              <a:rPr lang="en-US" dirty="0" err="1">
                <a:latin typeface="Calibri" panose="020F0502020204030204" pitchFamily="34" charset="0"/>
                <a:ea typeface="Times New Roman" panose="02020603050405020304" pitchFamily="18" charset="0"/>
                <a:cs typeface="Calibri" panose="020F0502020204030204" pitchFamily="34" charset="0"/>
              </a:rPr>
              <a:t>tailshaft</a:t>
            </a:r>
            <a:r>
              <a:rPr lang="en-US" dirty="0">
                <a:latin typeface="Calibri" panose="020F0502020204030204" pitchFamily="34" charset="0"/>
                <a:ea typeface="Times New Roman" panose="02020603050405020304" pitchFamily="18" charset="0"/>
                <a:cs typeface="Calibri" panose="020F0502020204030204" pitchFamily="34" charset="0"/>
              </a:rPr>
              <a:t>. Make sure air supply taps are turned off (if fitted).</a:t>
            </a:r>
            <a:endParaRPr lang="en-AU"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E48ADB64-6726-40DF-A20F-A10CE707A53A}"/>
              </a:ext>
            </a:extLst>
          </p:cNvPr>
          <p:cNvSpPr/>
          <p:nvPr/>
        </p:nvSpPr>
        <p:spPr>
          <a:xfrm>
            <a:off x="107504" y="3563724"/>
            <a:ext cx="2517933" cy="369332"/>
          </a:xfrm>
          <a:prstGeom prst="rect">
            <a:avLst/>
          </a:prstGeom>
        </p:spPr>
        <p:txBody>
          <a:bodyPr wrap="none">
            <a:spAutoFit/>
          </a:bodyPr>
          <a:lstStyle/>
          <a:p>
            <a:r>
              <a:rPr lang="en-AU" b="1" dirty="0">
                <a:solidFill>
                  <a:srgbClr val="666633"/>
                </a:solidFill>
              </a:rPr>
              <a:t>LOWER LANDING GEARS</a:t>
            </a:r>
          </a:p>
        </p:txBody>
      </p:sp>
      <p:sp>
        <p:nvSpPr>
          <p:cNvPr id="3" name="Rectangle 2">
            <a:extLst>
              <a:ext uri="{FF2B5EF4-FFF2-40B4-BE49-F238E27FC236}">
                <a16:creationId xmlns:a16="http://schemas.microsoft.com/office/drawing/2014/main" id="{3D5F6040-0E4F-4A23-90BA-59568C956341}"/>
              </a:ext>
            </a:extLst>
          </p:cNvPr>
          <p:cNvSpPr/>
          <p:nvPr/>
        </p:nvSpPr>
        <p:spPr>
          <a:xfrm>
            <a:off x="107504" y="3933056"/>
            <a:ext cx="4572000" cy="2308324"/>
          </a:xfrm>
          <a:prstGeom prst="rect">
            <a:avLst/>
          </a:prstGeom>
        </p:spPr>
        <p:txBody>
          <a:bodyPr>
            <a:spAutoFit/>
          </a:bodyPr>
          <a:lstStyle/>
          <a:p>
            <a:r>
              <a:rPr lang="en-US" dirty="0">
                <a:latin typeface="Calibri" panose="020F0502020204030204" pitchFamily="34" charset="0"/>
                <a:ea typeface="Times New Roman" panose="02020603050405020304" pitchFamily="18" charset="0"/>
                <a:cs typeface="Calibri" panose="020F0502020204030204" pitchFamily="34" charset="0"/>
              </a:rPr>
              <a:t>Engage trailer legs wind handle. </a:t>
            </a:r>
            <a:endParaRPr lang="en-AU" dirty="0">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 </a:t>
            </a:r>
            <a:endParaRPr lang="en-AU" dirty="0">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Lower the landing gear until the supports are in contact with the ground and airbags can be heard releasing air pressure. </a:t>
            </a:r>
            <a:endParaRPr lang="en-AU" dirty="0">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 </a:t>
            </a:r>
            <a:endParaRPr lang="en-AU" dirty="0">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Ensure visual check is conducted to make sure both legs have been lowered. </a:t>
            </a:r>
            <a:endParaRPr lang="en-AU" dirty="0">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27292E79-E698-417F-9D76-A1B7FB6EA384}"/>
              </a:ext>
            </a:extLst>
          </p:cNvPr>
          <p:cNvPicPr>
            <a:picLocks noChangeAspect="1"/>
          </p:cNvPicPr>
          <p:nvPr/>
        </p:nvPicPr>
        <p:blipFill>
          <a:blip r:embed="rId2"/>
          <a:stretch>
            <a:fillRect/>
          </a:stretch>
        </p:blipFill>
        <p:spPr>
          <a:xfrm>
            <a:off x="4999656" y="1342697"/>
            <a:ext cx="3623922" cy="2405693"/>
          </a:xfrm>
          <a:prstGeom prst="rect">
            <a:avLst/>
          </a:prstGeom>
        </p:spPr>
      </p:pic>
      <p:pic>
        <p:nvPicPr>
          <p:cNvPr id="10" name="Picture 9">
            <a:extLst>
              <a:ext uri="{FF2B5EF4-FFF2-40B4-BE49-F238E27FC236}">
                <a16:creationId xmlns:a16="http://schemas.microsoft.com/office/drawing/2014/main" id="{7B78D202-7A06-4C67-8CAC-DA4A7CED2525}"/>
              </a:ext>
            </a:extLst>
          </p:cNvPr>
          <p:cNvPicPr>
            <a:picLocks noChangeAspect="1"/>
          </p:cNvPicPr>
          <p:nvPr/>
        </p:nvPicPr>
        <p:blipFill>
          <a:blip r:embed="rId3"/>
          <a:stretch>
            <a:fillRect/>
          </a:stretch>
        </p:blipFill>
        <p:spPr>
          <a:xfrm>
            <a:off x="4999656" y="4061537"/>
            <a:ext cx="3624928" cy="2405693"/>
          </a:xfrm>
          <a:prstGeom prst="rect">
            <a:avLst/>
          </a:prstGeom>
        </p:spPr>
      </p:pic>
    </p:spTree>
    <p:extLst>
      <p:ext uri="{BB962C8B-B14F-4D97-AF65-F5344CB8AC3E}">
        <p14:creationId xmlns:p14="http://schemas.microsoft.com/office/powerpoint/2010/main" val="161288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6C8DC4-4396-483C-85ED-EB46D1194E34}"/>
              </a:ext>
            </a:extLst>
          </p:cNvPr>
          <p:cNvSpPr/>
          <p:nvPr/>
        </p:nvSpPr>
        <p:spPr>
          <a:xfrm>
            <a:off x="4949262" y="88919"/>
            <a:ext cx="4194738" cy="584775"/>
          </a:xfrm>
          <a:prstGeom prst="rect">
            <a:avLst/>
          </a:prstGeom>
        </p:spPr>
        <p:txBody>
          <a:bodyPr wrap="none">
            <a:spAutoFit/>
          </a:bodyPr>
          <a:lstStyle/>
          <a:p>
            <a:pPr algn="r"/>
            <a:r>
              <a:rPr lang="en-AU" sz="3200" b="1" dirty="0">
                <a:solidFill>
                  <a:srgbClr val="666633"/>
                </a:solidFill>
              </a:rPr>
              <a:t>UNCOUPLING TRAILERS</a:t>
            </a:r>
          </a:p>
        </p:txBody>
      </p:sp>
      <p:sp>
        <p:nvSpPr>
          <p:cNvPr id="6" name="Rectangle 5">
            <a:extLst>
              <a:ext uri="{FF2B5EF4-FFF2-40B4-BE49-F238E27FC236}">
                <a16:creationId xmlns:a16="http://schemas.microsoft.com/office/drawing/2014/main" id="{C1D39C17-BC0F-43EC-A244-73FCAC09FE04}"/>
              </a:ext>
            </a:extLst>
          </p:cNvPr>
          <p:cNvSpPr/>
          <p:nvPr/>
        </p:nvSpPr>
        <p:spPr>
          <a:xfrm>
            <a:off x="403940" y="907903"/>
            <a:ext cx="2742097" cy="369332"/>
          </a:xfrm>
          <a:prstGeom prst="rect">
            <a:avLst/>
          </a:prstGeom>
        </p:spPr>
        <p:txBody>
          <a:bodyPr wrap="none">
            <a:spAutoFit/>
          </a:bodyPr>
          <a:lstStyle/>
          <a:p>
            <a:r>
              <a:rPr lang="en-AU" b="1" dirty="0">
                <a:solidFill>
                  <a:srgbClr val="666633"/>
                </a:solidFill>
              </a:rPr>
              <a:t>RELEASE TURNTABLE JAWS</a:t>
            </a:r>
          </a:p>
        </p:txBody>
      </p:sp>
      <p:sp>
        <p:nvSpPr>
          <p:cNvPr id="2" name="Rectangle 1">
            <a:extLst>
              <a:ext uri="{FF2B5EF4-FFF2-40B4-BE49-F238E27FC236}">
                <a16:creationId xmlns:a16="http://schemas.microsoft.com/office/drawing/2014/main" id="{05321698-BBC5-4777-8505-79C5EE14B59A}"/>
              </a:ext>
            </a:extLst>
          </p:cNvPr>
          <p:cNvSpPr/>
          <p:nvPr/>
        </p:nvSpPr>
        <p:spPr>
          <a:xfrm>
            <a:off x="179512" y="5052962"/>
            <a:ext cx="8568952" cy="1477328"/>
          </a:xfrm>
          <a:prstGeom prst="rect">
            <a:avLst/>
          </a:prstGeom>
        </p:spPr>
        <p:txBody>
          <a:bodyPr wrap="square">
            <a:spAutoFit/>
          </a:bodyPr>
          <a:lstStyle/>
          <a:p>
            <a:r>
              <a:rPr lang="en-US" dirty="0">
                <a:latin typeface="Calibri" panose="020F0502020204030204" pitchFamily="34" charset="0"/>
                <a:ea typeface="Times New Roman" panose="02020603050405020304" pitchFamily="18" charset="0"/>
                <a:cs typeface="Calibri" panose="020F0502020204030204" pitchFamily="34" charset="0"/>
              </a:rPr>
              <a:t>Pull turntable release handle. </a:t>
            </a:r>
            <a:endParaRPr lang="en-AU" dirty="0">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 </a:t>
            </a:r>
            <a:endParaRPr lang="en-AU" dirty="0">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Raise the lock tab or undo the lock pin before releasing the jaws. If the release handle cannot be moved, the jaws may be under load. Take the pressure off by rocking the prime mover forward and back and then try to release again.</a:t>
            </a:r>
            <a:endParaRPr lang="en-AU" dirty="0">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descr="C:\Users\Mick\AppData\Local\Microsoft\Windows\Temporary Internet Files\Content.Word\IMG_5060.jpg">
            <a:extLst>
              <a:ext uri="{FF2B5EF4-FFF2-40B4-BE49-F238E27FC236}">
                <a16:creationId xmlns:a16="http://schemas.microsoft.com/office/drawing/2014/main" id="{D70BBA54-878B-477B-B480-4A2E81D947F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940" y="1359387"/>
            <a:ext cx="3888432" cy="3211890"/>
          </a:xfrm>
          <a:prstGeom prst="rect">
            <a:avLst/>
          </a:prstGeom>
          <a:noFill/>
          <a:ln>
            <a:noFill/>
          </a:ln>
        </p:spPr>
      </p:pic>
      <p:pic>
        <p:nvPicPr>
          <p:cNvPr id="8" name="Picture 7">
            <a:extLst>
              <a:ext uri="{FF2B5EF4-FFF2-40B4-BE49-F238E27FC236}">
                <a16:creationId xmlns:a16="http://schemas.microsoft.com/office/drawing/2014/main" id="{6B41A4D1-0B92-4144-9AD8-E85321A9C95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6388" y="1421011"/>
            <a:ext cx="3888432" cy="3150266"/>
          </a:xfrm>
          <a:prstGeom prst="rect">
            <a:avLst/>
          </a:prstGeom>
          <a:noFill/>
          <a:ln>
            <a:noFill/>
          </a:ln>
        </p:spPr>
      </p:pic>
      <p:sp>
        <p:nvSpPr>
          <p:cNvPr id="3" name="Rectangle 2">
            <a:extLst>
              <a:ext uri="{FF2B5EF4-FFF2-40B4-BE49-F238E27FC236}">
                <a16:creationId xmlns:a16="http://schemas.microsoft.com/office/drawing/2014/main" id="{FD7D5C66-FBF2-4B1B-96FA-78C632BB7B20}"/>
              </a:ext>
            </a:extLst>
          </p:cNvPr>
          <p:cNvSpPr/>
          <p:nvPr/>
        </p:nvSpPr>
        <p:spPr>
          <a:xfrm>
            <a:off x="323528" y="4653429"/>
            <a:ext cx="7992888" cy="338554"/>
          </a:xfrm>
          <a:prstGeom prst="rect">
            <a:avLst/>
          </a:prstGeom>
        </p:spPr>
        <p:txBody>
          <a:bodyPr wrap="square">
            <a:spAutoFit/>
          </a:bodyPr>
          <a:lstStyle/>
          <a:p>
            <a:pPr algn="ctr">
              <a:spcAft>
                <a:spcPts val="0"/>
              </a:spcAft>
            </a:pPr>
            <a:r>
              <a:rPr lang="en-US" sz="1600" i="1" dirty="0">
                <a:latin typeface="Calibri" panose="020F0502020204030204" pitchFamily="34" charset="0"/>
                <a:ea typeface="Times New Roman" panose="02020603050405020304" pitchFamily="18" charset="0"/>
                <a:cs typeface="Calibri" panose="020F0502020204030204" pitchFamily="34" charset="0"/>
              </a:rPr>
              <a:t>NOTE: release handle lock tab raised (open position) &amp; slide bar not covering trailer pin</a:t>
            </a:r>
            <a:endParaRPr lang="en-AU" sz="1600" i="1"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850766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6C8DC4-4396-483C-85ED-EB46D1194E34}"/>
              </a:ext>
            </a:extLst>
          </p:cNvPr>
          <p:cNvSpPr/>
          <p:nvPr/>
        </p:nvSpPr>
        <p:spPr>
          <a:xfrm>
            <a:off x="4949262" y="88919"/>
            <a:ext cx="4194738" cy="584775"/>
          </a:xfrm>
          <a:prstGeom prst="rect">
            <a:avLst/>
          </a:prstGeom>
        </p:spPr>
        <p:txBody>
          <a:bodyPr wrap="none">
            <a:spAutoFit/>
          </a:bodyPr>
          <a:lstStyle/>
          <a:p>
            <a:pPr algn="r"/>
            <a:r>
              <a:rPr lang="en-AU" sz="3200" b="1" dirty="0">
                <a:solidFill>
                  <a:srgbClr val="666633"/>
                </a:solidFill>
              </a:rPr>
              <a:t>UNCOUPLING TRAILERS</a:t>
            </a:r>
          </a:p>
        </p:txBody>
      </p:sp>
      <p:sp>
        <p:nvSpPr>
          <p:cNvPr id="6" name="Rectangle 5">
            <a:extLst>
              <a:ext uri="{FF2B5EF4-FFF2-40B4-BE49-F238E27FC236}">
                <a16:creationId xmlns:a16="http://schemas.microsoft.com/office/drawing/2014/main" id="{B311FA9F-1830-4749-BA40-E6AE1724473E}"/>
              </a:ext>
            </a:extLst>
          </p:cNvPr>
          <p:cNvSpPr/>
          <p:nvPr/>
        </p:nvSpPr>
        <p:spPr>
          <a:xfrm>
            <a:off x="148222" y="1463326"/>
            <a:ext cx="2007537" cy="400110"/>
          </a:xfrm>
          <a:prstGeom prst="rect">
            <a:avLst/>
          </a:prstGeom>
        </p:spPr>
        <p:txBody>
          <a:bodyPr wrap="none">
            <a:spAutoFit/>
          </a:bodyPr>
          <a:lstStyle/>
          <a:p>
            <a:r>
              <a:rPr lang="en-AU" sz="2000" b="1" dirty="0">
                <a:solidFill>
                  <a:srgbClr val="666633"/>
                </a:solidFill>
              </a:rPr>
              <a:t>DRIVE FORWARD</a:t>
            </a:r>
          </a:p>
        </p:txBody>
      </p:sp>
      <p:sp>
        <p:nvSpPr>
          <p:cNvPr id="2" name="Rectangle 1">
            <a:extLst>
              <a:ext uri="{FF2B5EF4-FFF2-40B4-BE49-F238E27FC236}">
                <a16:creationId xmlns:a16="http://schemas.microsoft.com/office/drawing/2014/main" id="{FAEF3ABE-1F73-423F-8CFD-419C4514FFFF}"/>
              </a:ext>
            </a:extLst>
          </p:cNvPr>
          <p:cNvSpPr/>
          <p:nvPr/>
        </p:nvSpPr>
        <p:spPr>
          <a:xfrm>
            <a:off x="107504" y="1957828"/>
            <a:ext cx="4464496" cy="3693319"/>
          </a:xfrm>
          <a:prstGeom prst="rect">
            <a:avLst/>
          </a:prstGeom>
        </p:spPr>
        <p:txBody>
          <a:bodyPr wrap="square">
            <a:spAutoFit/>
          </a:bodyPr>
          <a:lstStyle/>
          <a:p>
            <a:pPr algn="just">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Check landing legs are secure &amp; not sinking into ground.</a:t>
            </a:r>
            <a:endParaRPr lang="en-AU" dirty="0">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 </a:t>
            </a:r>
            <a:endParaRPr lang="en-AU"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Return to the prime mover and slowly move forward after releasing the park brake until trailer is halfway over front of mudguards then stop.  </a:t>
            </a:r>
            <a:endParaRPr lang="en-AU"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en-AU"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Ensure vehicle in straight line. </a:t>
            </a:r>
            <a:endParaRPr lang="en-AU"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en-AU"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Apply vehicle brake and lower airbags. </a:t>
            </a:r>
            <a:endParaRPr lang="en-AU"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en-AU"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Make sure the trailer stays put.</a:t>
            </a:r>
            <a:endParaRPr lang="en-AU" dirty="0">
              <a:latin typeface="Calibri" panose="020F0502020204030204" pitchFamily="34" charset="0"/>
              <a:ea typeface="Times New Roman" panose="02020603050405020304" pitchFamily="18" charset="0"/>
              <a:cs typeface="Calibri" panose="020F0502020204030204" pitchFamily="34" charset="0"/>
            </a:endParaRPr>
          </a:p>
        </p:txBody>
      </p:sp>
      <p:sp>
        <p:nvSpPr>
          <p:cNvPr id="7" name="Rectangle 6">
            <a:extLst>
              <a:ext uri="{FF2B5EF4-FFF2-40B4-BE49-F238E27FC236}">
                <a16:creationId xmlns:a16="http://schemas.microsoft.com/office/drawing/2014/main" id="{789C6223-0D1F-49FA-AFC4-B413172CC3F9}"/>
              </a:ext>
            </a:extLst>
          </p:cNvPr>
          <p:cNvSpPr/>
          <p:nvPr/>
        </p:nvSpPr>
        <p:spPr>
          <a:xfrm>
            <a:off x="4644008" y="1459971"/>
            <a:ext cx="1068690" cy="400110"/>
          </a:xfrm>
          <a:prstGeom prst="rect">
            <a:avLst/>
          </a:prstGeom>
        </p:spPr>
        <p:txBody>
          <a:bodyPr wrap="none">
            <a:spAutoFit/>
          </a:bodyPr>
          <a:lstStyle/>
          <a:p>
            <a:r>
              <a:rPr lang="en-AU" sz="2000" b="1" dirty="0">
                <a:solidFill>
                  <a:srgbClr val="666633"/>
                </a:solidFill>
              </a:rPr>
              <a:t>AIR BAG</a:t>
            </a:r>
          </a:p>
        </p:txBody>
      </p:sp>
      <p:sp>
        <p:nvSpPr>
          <p:cNvPr id="3" name="Rectangle 2">
            <a:extLst>
              <a:ext uri="{FF2B5EF4-FFF2-40B4-BE49-F238E27FC236}">
                <a16:creationId xmlns:a16="http://schemas.microsoft.com/office/drawing/2014/main" id="{6A2232B8-092D-4238-8356-202B737DFE21}"/>
              </a:ext>
            </a:extLst>
          </p:cNvPr>
          <p:cNvSpPr/>
          <p:nvPr/>
        </p:nvSpPr>
        <p:spPr>
          <a:xfrm>
            <a:off x="4644008" y="1955740"/>
            <a:ext cx="4320480" cy="2585323"/>
          </a:xfrm>
          <a:prstGeom prst="rect">
            <a:avLst/>
          </a:prstGeom>
        </p:spPr>
        <p:txBody>
          <a:bodyPr wrap="square">
            <a:spAutoFit/>
          </a:bodyPr>
          <a:lstStyle/>
          <a:p>
            <a:pPr algn="just">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Air bag suspension prime movers. Ensure the airbags are down prior to completely clearing the trailer. If they are still fully inflated damage may occur to the mud guards and the trailer.</a:t>
            </a:r>
            <a:endParaRPr lang="en-AU"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en-AU"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After the prime mover has completely cleared the trailer, reset the airbags, or dump valve.</a:t>
            </a:r>
            <a:endParaRPr lang="en-AU"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90663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87550-5F14-FED4-0BA6-8DE0C6D6DF45}"/>
            </a:ext>
          </a:extLst>
        </p:cNvPr>
        <p:cNvGrpSpPr/>
        <p:nvPr/>
      </p:nvGrpSpPr>
      <p:grpSpPr>
        <a:xfrm>
          <a:off x="0" y="0"/>
          <a:ext cx="0" cy="0"/>
          <a:chOff x="0" y="0"/>
          <a:chExt cx="0" cy="0"/>
        </a:xfrm>
      </p:grpSpPr>
      <p:pic>
        <p:nvPicPr>
          <p:cNvPr id="2" name="Picture 1" descr="A map of australia with text&#10;&#10;Description automatically generated">
            <a:extLst>
              <a:ext uri="{FF2B5EF4-FFF2-40B4-BE49-F238E27FC236}">
                <a16:creationId xmlns:a16="http://schemas.microsoft.com/office/drawing/2014/main" id="{6C8F29DD-6706-C7E0-AF24-9134AB341617}"/>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935595" y="503764"/>
            <a:ext cx="7272808" cy="4090954"/>
          </a:xfrm>
          <a:prstGeom prst="rect">
            <a:avLst/>
          </a:prstGeom>
        </p:spPr>
      </p:pic>
      <p:sp>
        <p:nvSpPr>
          <p:cNvPr id="5" name="TextBox 4">
            <a:extLst>
              <a:ext uri="{FF2B5EF4-FFF2-40B4-BE49-F238E27FC236}">
                <a16:creationId xmlns:a16="http://schemas.microsoft.com/office/drawing/2014/main" id="{3502C1FF-A1FA-30EF-88FC-B400EE531ADD}"/>
              </a:ext>
            </a:extLst>
          </p:cNvPr>
          <p:cNvSpPr txBox="1"/>
          <p:nvPr/>
        </p:nvSpPr>
        <p:spPr>
          <a:xfrm>
            <a:off x="367902" y="4581128"/>
            <a:ext cx="8408195" cy="1368152"/>
          </a:xfrm>
          <a:prstGeom prst="rect">
            <a:avLst/>
          </a:prstGeom>
        </p:spPr>
        <p:txBody>
          <a:bodyPr vert="horz" lIns="68580" tIns="34291" rIns="68580" bIns="34291" rtlCol="0" anchor="ctr">
            <a:normAutofit/>
          </a:bodyPr>
          <a:lstStyle/>
          <a:p>
            <a:pPr algn="ctr">
              <a:lnSpc>
                <a:spcPct val="90000"/>
              </a:lnSpc>
              <a:spcBef>
                <a:spcPct val="0"/>
              </a:spcBef>
              <a:spcAft>
                <a:spcPts val="451"/>
              </a:spcAft>
            </a:pPr>
            <a:r>
              <a:rPr lang="en-US" sz="2700" b="1" dirty="0">
                <a:ea typeface="+mj-ea"/>
                <a:cs typeface="+mj-cs"/>
              </a:rPr>
              <a:t>TRAIN.02 WORK HEALTH AND SAFETY </a:t>
            </a:r>
          </a:p>
          <a:p>
            <a:pPr algn="ctr">
              <a:lnSpc>
                <a:spcPct val="90000"/>
              </a:lnSpc>
              <a:spcBef>
                <a:spcPct val="0"/>
              </a:spcBef>
              <a:spcAft>
                <a:spcPts val="451"/>
              </a:spcAft>
            </a:pPr>
            <a:endParaRPr lang="en-US" sz="1200" b="1" dirty="0">
              <a:ea typeface="+mj-ea"/>
              <a:cs typeface="+mj-cs"/>
            </a:endParaRPr>
          </a:p>
          <a:p>
            <a:pPr algn="ctr">
              <a:lnSpc>
                <a:spcPct val="90000"/>
              </a:lnSpc>
              <a:spcBef>
                <a:spcPct val="0"/>
              </a:spcBef>
              <a:spcAft>
                <a:spcPts val="451"/>
              </a:spcAft>
            </a:pPr>
            <a:r>
              <a:rPr lang="en-US" sz="2700" b="1" dirty="0">
                <a:ea typeface="+mj-ea"/>
                <a:cs typeface="+mj-cs"/>
              </a:rPr>
              <a:t>TRANSPORT EMERGENCY RESPONSE PLAN</a:t>
            </a:r>
          </a:p>
        </p:txBody>
      </p:sp>
    </p:spTree>
    <p:extLst>
      <p:ext uri="{BB962C8B-B14F-4D97-AF65-F5344CB8AC3E}">
        <p14:creationId xmlns:p14="http://schemas.microsoft.com/office/powerpoint/2010/main" val="1536576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316724" y="93081"/>
            <a:ext cx="5724128" cy="646331"/>
          </a:xfrm>
          <a:prstGeom prst="rect">
            <a:avLst/>
          </a:prstGeom>
          <a:noFill/>
        </p:spPr>
        <p:txBody>
          <a:bodyPr wrap="square" rtlCol="0">
            <a:spAutoFit/>
          </a:bodyPr>
          <a:lstStyle/>
          <a:p>
            <a:pPr algn="r"/>
            <a:r>
              <a:rPr lang="en-AU" sz="3600" b="1" dirty="0">
                <a:solidFill>
                  <a:schemeClr val="accent3">
                    <a:lumMod val="50000"/>
                  </a:schemeClr>
                </a:solidFill>
              </a:rPr>
              <a:t>ENERGY ENHANCERS</a:t>
            </a:r>
          </a:p>
        </p:txBody>
      </p:sp>
      <p:sp>
        <p:nvSpPr>
          <p:cNvPr id="6" name="Rectangle 5">
            <a:extLst>
              <a:ext uri="{FF2B5EF4-FFF2-40B4-BE49-F238E27FC236}">
                <a16:creationId xmlns:a16="http://schemas.microsoft.com/office/drawing/2014/main" id="{CFCF5144-4EB1-4328-9E5B-CCCE80986E49}"/>
              </a:ext>
            </a:extLst>
          </p:cNvPr>
          <p:cNvSpPr/>
          <p:nvPr/>
        </p:nvSpPr>
        <p:spPr>
          <a:xfrm>
            <a:off x="93797" y="739412"/>
            <a:ext cx="8957099" cy="1369606"/>
          </a:xfrm>
          <a:prstGeom prst="rect">
            <a:avLst/>
          </a:prstGeom>
        </p:spPr>
        <p:txBody>
          <a:bodyPr wrap="square">
            <a:spAutoFit/>
          </a:bodyPr>
          <a:lstStyle/>
          <a:p>
            <a:r>
              <a:rPr lang="en-US" dirty="0"/>
              <a:t>5'S Australia Pty Ltd does not support the use or energy enhancers in any form.  </a:t>
            </a:r>
          </a:p>
          <a:p>
            <a:endParaRPr lang="en-US" sz="1100" dirty="0"/>
          </a:p>
          <a:p>
            <a:r>
              <a:rPr lang="en-US" dirty="0"/>
              <a:t>Energy Enhancers can include, but are not limited to, using caffeine powder or drinks with high levels of caffeine.  </a:t>
            </a:r>
          </a:p>
          <a:p>
            <a:endParaRPr lang="en-US" dirty="0"/>
          </a:p>
        </p:txBody>
      </p:sp>
      <p:sp>
        <p:nvSpPr>
          <p:cNvPr id="4" name="Rectangle 3">
            <a:extLst>
              <a:ext uri="{FF2B5EF4-FFF2-40B4-BE49-F238E27FC236}">
                <a16:creationId xmlns:a16="http://schemas.microsoft.com/office/drawing/2014/main" id="{3378D2C7-6CF3-4B10-89F5-4F45DF0F06D3}"/>
              </a:ext>
            </a:extLst>
          </p:cNvPr>
          <p:cNvSpPr/>
          <p:nvPr/>
        </p:nvSpPr>
        <p:spPr>
          <a:xfrm>
            <a:off x="251520" y="5690365"/>
            <a:ext cx="8799376" cy="1200329"/>
          </a:xfrm>
          <a:prstGeom prst="rect">
            <a:avLst/>
          </a:prstGeom>
        </p:spPr>
        <p:txBody>
          <a:bodyPr wrap="square">
            <a:spAutoFit/>
          </a:bodyPr>
          <a:lstStyle/>
          <a:p>
            <a:pPr algn="ctr"/>
            <a:r>
              <a:rPr lang="en-US" b="1" i="1" dirty="0">
                <a:solidFill>
                  <a:srgbClr val="FF0000"/>
                </a:solidFill>
              </a:rPr>
              <a:t>THE ONLY ACCEPTABLE ENERGY ENHANCER IS SLEEP!</a:t>
            </a:r>
          </a:p>
          <a:p>
            <a:endParaRPr lang="en-US" b="1" i="1" dirty="0">
              <a:solidFill>
                <a:srgbClr val="FF0000"/>
              </a:solidFill>
            </a:endParaRPr>
          </a:p>
          <a:p>
            <a:pPr algn="ctr"/>
            <a:r>
              <a:rPr lang="en-US" b="1" i="1" dirty="0"/>
              <a:t>DRIVERS FOUND TO BE USING ENERGY ENHANCERS WILL BE TREATED UNDER THE DRUG AND ALCOHOL POLICIES AND PROCEDURES  </a:t>
            </a:r>
            <a:endParaRPr lang="en-US" b="1" i="1" dirty="0">
              <a:highlight>
                <a:srgbClr val="FFFF00"/>
              </a:highlight>
            </a:endParaRPr>
          </a:p>
        </p:txBody>
      </p:sp>
      <p:sp>
        <p:nvSpPr>
          <p:cNvPr id="10" name="TextBox 9">
            <a:extLst>
              <a:ext uri="{FF2B5EF4-FFF2-40B4-BE49-F238E27FC236}">
                <a16:creationId xmlns:a16="http://schemas.microsoft.com/office/drawing/2014/main" id="{67176BE2-EA76-46BF-98DA-8E5474FFF389}"/>
              </a:ext>
            </a:extLst>
          </p:cNvPr>
          <p:cNvSpPr txBox="1"/>
          <p:nvPr/>
        </p:nvSpPr>
        <p:spPr>
          <a:xfrm>
            <a:off x="93104" y="2177193"/>
            <a:ext cx="9030907" cy="2031325"/>
          </a:xfrm>
          <a:prstGeom prst="rect">
            <a:avLst/>
          </a:prstGeom>
          <a:noFill/>
        </p:spPr>
        <p:txBody>
          <a:bodyPr wrap="square">
            <a:spAutoFit/>
          </a:bodyPr>
          <a:lstStyle/>
          <a:p>
            <a:r>
              <a:rPr lang="en-US" b="0" i="0" dirty="0">
                <a:effectLst/>
                <a:latin typeface="+mj-lt"/>
              </a:rPr>
              <a:t>There are many common misconceptions about </a:t>
            </a:r>
            <a:r>
              <a:rPr lang="en-US" b="0" i="0" dirty="0">
                <a:effectLst/>
                <a:latin typeface="+mj-lt"/>
                <a:hlinkClick r:id="rId2" tooltip="Energy Drink Related Emergency Room Visits Double">
                  <a:extLst>
                    <a:ext uri="{A12FA001-AC4F-418D-AE19-62706E023703}">
                      <ahyp:hlinkClr xmlns:ahyp="http://schemas.microsoft.com/office/drawing/2018/hyperlinkcolor" val="tx"/>
                    </a:ext>
                  </a:extLst>
                </a:hlinkClick>
              </a:rPr>
              <a:t>energy drinks</a:t>
            </a:r>
            <a:r>
              <a:rPr lang="en-US" b="0" i="0" dirty="0">
                <a:effectLst/>
                <a:latin typeface="+mj-lt"/>
              </a:rPr>
              <a:t>. many people assume they are healthy, Or at the very least they assume energy drinks are not unhealthy. </a:t>
            </a:r>
          </a:p>
          <a:p>
            <a:endParaRPr lang="en-US" dirty="0">
              <a:latin typeface="+mj-lt"/>
            </a:endParaRPr>
          </a:p>
          <a:p>
            <a:r>
              <a:rPr lang="en-US" b="0" i="0" dirty="0">
                <a:effectLst/>
                <a:latin typeface="+mj-lt"/>
              </a:rPr>
              <a:t>Some energy drinks on the market have over double the amount of caffeine </a:t>
            </a:r>
            <a:r>
              <a:rPr lang="en-US" dirty="0">
                <a:latin typeface="+mj-lt"/>
              </a:rPr>
              <a:t>allowed within </a:t>
            </a:r>
            <a:r>
              <a:rPr lang="en-US" b="0" i="0" dirty="0">
                <a:effectLst/>
                <a:latin typeface="+mj-lt"/>
              </a:rPr>
              <a:t>soft drinks. Ingesting such high amounts of caffeine causes people to go into an altered state, known as </a:t>
            </a:r>
            <a:r>
              <a:rPr lang="en-US" b="0" i="1" dirty="0">
                <a:effectLst/>
                <a:latin typeface="+mj-lt"/>
              </a:rPr>
              <a:t>caffeine intoxication.</a:t>
            </a:r>
            <a:r>
              <a:rPr lang="en-US" b="0" i="0" dirty="0">
                <a:effectLst/>
                <a:latin typeface="+mj-lt"/>
              </a:rPr>
              <a:t> Many characteristics of </a:t>
            </a:r>
            <a:r>
              <a:rPr lang="en-US" b="0" i="0" dirty="0">
                <a:effectLst/>
                <a:latin typeface="+mj-lt"/>
                <a:hlinkClick r:id="rId3" tooltip="Teen Dies From Caffeine Overdose">
                  <a:extLst>
                    <a:ext uri="{A12FA001-AC4F-418D-AE19-62706E023703}">
                      <ahyp:hlinkClr xmlns:ahyp="http://schemas.microsoft.com/office/drawing/2018/hyperlinkcolor" val="tx"/>
                    </a:ext>
                  </a:extLst>
                </a:hlinkClick>
              </a:rPr>
              <a:t>caffeine intoxication</a:t>
            </a:r>
            <a:r>
              <a:rPr lang="en-US" b="0" i="0" dirty="0">
                <a:effectLst/>
                <a:latin typeface="+mj-lt"/>
              </a:rPr>
              <a:t> are similar to the characteristics of alcohol intoxication</a:t>
            </a:r>
            <a:endParaRPr lang="en-AU" dirty="0">
              <a:latin typeface="+mj-lt"/>
            </a:endParaRPr>
          </a:p>
        </p:txBody>
      </p:sp>
      <p:sp>
        <p:nvSpPr>
          <p:cNvPr id="12" name="TextBox 11">
            <a:extLst>
              <a:ext uri="{FF2B5EF4-FFF2-40B4-BE49-F238E27FC236}">
                <a16:creationId xmlns:a16="http://schemas.microsoft.com/office/drawing/2014/main" id="{42112259-5224-4ADF-BDD4-8A212EE2D1D0}"/>
              </a:ext>
            </a:extLst>
          </p:cNvPr>
          <p:cNvSpPr txBox="1"/>
          <p:nvPr/>
        </p:nvSpPr>
        <p:spPr>
          <a:xfrm>
            <a:off x="93104" y="4208518"/>
            <a:ext cx="9030907" cy="646331"/>
          </a:xfrm>
          <a:prstGeom prst="rect">
            <a:avLst/>
          </a:prstGeom>
          <a:noFill/>
        </p:spPr>
        <p:txBody>
          <a:bodyPr wrap="square">
            <a:spAutoFit/>
          </a:bodyPr>
          <a:lstStyle/>
          <a:p>
            <a:r>
              <a:rPr lang="en-US" b="0" i="0" dirty="0">
                <a:effectLst/>
                <a:latin typeface="+mj-lt"/>
              </a:rPr>
              <a:t>People experiencing caffeine intoxication experience twitching muscles, increased irritability, slurred speech, take more risks, and are easily distracted. </a:t>
            </a:r>
            <a:endParaRPr lang="en-AU" dirty="0">
              <a:latin typeface="+mj-lt"/>
            </a:endParaRPr>
          </a:p>
        </p:txBody>
      </p:sp>
      <p:sp>
        <p:nvSpPr>
          <p:cNvPr id="14" name="TextBox 13">
            <a:extLst>
              <a:ext uri="{FF2B5EF4-FFF2-40B4-BE49-F238E27FC236}">
                <a16:creationId xmlns:a16="http://schemas.microsoft.com/office/drawing/2014/main" id="{F65BF07D-3C36-426B-B7FB-FA4CDE6E18D8}"/>
              </a:ext>
            </a:extLst>
          </p:cNvPr>
          <p:cNvSpPr txBox="1"/>
          <p:nvPr/>
        </p:nvSpPr>
        <p:spPr>
          <a:xfrm>
            <a:off x="121882" y="4949441"/>
            <a:ext cx="8944713" cy="646331"/>
          </a:xfrm>
          <a:prstGeom prst="rect">
            <a:avLst/>
          </a:prstGeom>
          <a:noFill/>
        </p:spPr>
        <p:txBody>
          <a:bodyPr wrap="square">
            <a:spAutoFit/>
          </a:bodyPr>
          <a:lstStyle/>
          <a:p>
            <a:r>
              <a:rPr lang="en-US" b="0" i="0" dirty="0">
                <a:effectLst/>
                <a:latin typeface="+mj-lt"/>
              </a:rPr>
              <a:t>When a person uses energy drinks to compensate for missing a good night’s sleep it becomes far more dangerous</a:t>
            </a:r>
            <a:endParaRPr lang="en-AU" dirty="0">
              <a:latin typeface="+mj-lt"/>
            </a:endParaRPr>
          </a:p>
        </p:txBody>
      </p:sp>
    </p:spTree>
    <p:extLst>
      <p:ext uri="{BB962C8B-B14F-4D97-AF65-F5344CB8AC3E}">
        <p14:creationId xmlns:p14="http://schemas.microsoft.com/office/powerpoint/2010/main" val="347287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12BE9C2-992F-471B-B8B1-0F39604C3FA0}"/>
              </a:ext>
            </a:extLst>
          </p:cNvPr>
          <p:cNvSpPr>
            <a:spLocks noGrp="1"/>
          </p:cNvSpPr>
          <p:nvPr>
            <p:ph type="title"/>
          </p:nvPr>
        </p:nvSpPr>
        <p:spPr>
          <a:xfrm>
            <a:off x="2503616" y="260648"/>
            <a:ext cx="6548527" cy="566525"/>
          </a:xfrm>
        </p:spPr>
        <p:txBody>
          <a:bodyPr>
            <a:noAutofit/>
          </a:bodyPr>
          <a:lstStyle/>
          <a:p>
            <a:pPr algn="r"/>
            <a:r>
              <a:rPr lang="en-US" sz="3200" b="1" dirty="0">
                <a:solidFill>
                  <a:schemeClr val="accent3">
                    <a:lumMod val="50000"/>
                  </a:schemeClr>
                </a:solidFill>
              </a:rPr>
              <a:t>EMERGENCY RESPONSE PLAN</a:t>
            </a:r>
            <a:endParaRPr lang="en-AU" sz="3200" b="1" dirty="0">
              <a:solidFill>
                <a:schemeClr val="accent3">
                  <a:lumMod val="50000"/>
                </a:schemeClr>
              </a:solidFill>
            </a:endParaRPr>
          </a:p>
        </p:txBody>
      </p:sp>
      <p:sp>
        <p:nvSpPr>
          <p:cNvPr id="11" name="Content Placeholder 2">
            <a:extLst>
              <a:ext uri="{FF2B5EF4-FFF2-40B4-BE49-F238E27FC236}">
                <a16:creationId xmlns:a16="http://schemas.microsoft.com/office/drawing/2014/main" id="{96D1F992-378A-4497-AE24-FEE33A109975}"/>
              </a:ext>
            </a:extLst>
          </p:cNvPr>
          <p:cNvSpPr>
            <a:spLocks noGrp="1"/>
          </p:cNvSpPr>
          <p:nvPr>
            <p:ph idx="1"/>
          </p:nvPr>
        </p:nvSpPr>
        <p:spPr>
          <a:xfrm>
            <a:off x="91856" y="5923924"/>
            <a:ext cx="8960287" cy="879272"/>
          </a:xfrm>
        </p:spPr>
        <p:txBody>
          <a:bodyPr>
            <a:normAutofit/>
          </a:bodyPr>
          <a:lstStyle/>
          <a:p>
            <a:pPr marL="0" indent="0" algn="ctr">
              <a:buNone/>
            </a:pPr>
            <a:r>
              <a:rPr lang="en-US" sz="1800" b="1" dirty="0">
                <a:solidFill>
                  <a:srgbClr val="FF0000"/>
                </a:solidFill>
                <a:latin typeface="+mn-lt"/>
              </a:rPr>
              <a:t>Full procedures are within the Employee Manual and identify appropriate telephone numbers and responsible persons</a:t>
            </a:r>
          </a:p>
        </p:txBody>
      </p:sp>
      <p:graphicFrame>
        <p:nvGraphicFramePr>
          <p:cNvPr id="14" name="Table 14">
            <a:extLst>
              <a:ext uri="{FF2B5EF4-FFF2-40B4-BE49-F238E27FC236}">
                <a16:creationId xmlns:a16="http://schemas.microsoft.com/office/drawing/2014/main" id="{0ED9A03F-5F06-4D51-AF56-E0DC8560314E}"/>
              </a:ext>
            </a:extLst>
          </p:cNvPr>
          <p:cNvGraphicFramePr>
            <a:graphicFrameLocks noGrp="1"/>
          </p:cNvGraphicFramePr>
          <p:nvPr>
            <p:extLst>
              <p:ext uri="{D42A27DB-BD31-4B8C-83A1-F6EECF244321}">
                <p14:modId xmlns:p14="http://schemas.microsoft.com/office/powerpoint/2010/main" val="1246942630"/>
              </p:ext>
            </p:extLst>
          </p:nvPr>
        </p:nvGraphicFramePr>
        <p:xfrm>
          <a:off x="91856" y="2467054"/>
          <a:ext cx="8636760" cy="2834640"/>
        </p:xfrm>
        <a:graphic>
          <a:graphicData uri="http://schemas.openxmlformats.org/drawingml/2006/table">
            <a:tbl>
              <a:tblPr firstRow="1" bandRow="1">
                <a:tableStyleId>{073A0DAA-6AF3-43AB-8588-CEC1D06C72B9}</a:tableStyleId>
              </a:tblPr>
              <a:tblGrid>
                <a:gridCol w="4318380">
                  <a:extLst>
                    <a:ext uri="{9D8B030D-6E8A-4147-A177-3AD203B41FA5}">
                      <a16:colId xmlns:a16="http://schemas.microsoft.com/office/drawing/2014/main" val="1648466922"/>
                    </a:ext>
                  </a:extLst>
                </a:gridCol>
                <a:gridCol w="4318380">
                  <a:extLst>
                    <a:ext uri="{9D8B030D-6E8A-4147-A177-3AD203B41FA5}">
                      <a16:colId xmlns:a16="http://schemas.microsoft.com/office/drawing/2014/main" val="2734582266"/>
                    </a:ext>
                  </a:extLst>
                </a:gridCol>
              </a:tblGrid>
              <a:tr h="341929">
                <a:tc>
                  <a:txBody>
                    <a:bodyPr/>
                    <a:lstStyle/>
                    <a:p>
                      <a:pPr marL="285750" marR="0" lvl="0" indent="-2857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tx1"/>
                          </a:solidFill>
                          <a:effectLst/>
                        </a:rPr>
                        <a:t>Motor Vehicle Incident</a:t>
                      </a:r>
                      <a:endParaRPr lang="en-AU" sz="1800" b="0" kern="1200" dirty="0">
                        <a:solidFill>
                          <a:schemeClr val="tx1"/>
                        </a:solidFill>
                        <a:effectLst/>
                        <a:latin typeface="+mn-lt"/>
                        <a:ea typeface="+mn-ea"/>
                        <a:cs typeface="+mn-cs"/>
                      </a:endParaRPr>
                    </a:p>
                  </a:txBody>
                  <a:tcPr>
                    <a:noFill/>
                  </a:tcPr>
                </a:tc>
                <a:tc>
                  <a:txBody>
                    <a:bodyPr/>
                    <a:lstStyle/>
                    <a:p>
                      <a:pPr marL="285750" marR="0" lvl="0" indent="-2857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Severe Storm (including Cyclone, floods) </a:t>
                      </a:r>
                      <a:endParaRPr lang="en-AU" b="0" dirty="0">
                        <a:solidFill>
                          <a:schemeClr val="tx1"/>
                        </a:solidFill>
                      </a:endParaRPr>
                    </a:p>
                  </a:txBody>
                  <a:tcPr>
                    <a:noFill/>
                  </a:tcPr>
                </a:tc>
                <a:extLst>
                  <a:ext uri="{0D108BD9-81ED-4DB2-BD59-A6C34878D82A}">
                    <a16:rowId xmlns:a16="http://schemas.microsoft.com/office/drawing/2014/main" val="2260237599"/>
                  </a:ext>
                </a:extLst>
              </a:tr>
              <a:tr h="341929">
                <a:tc>
                  <a:txBody>
                    <a:bodyPr/>
                    <a:lstStyle/>
                    <a:p>
                      <a:pPr marL="285750" marR="0" lvl="0" indent="-2857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Mobile Plant Failure/Incident</a:t>
                      </a:r>
                      <a:endParaRPr lang="en-AU" b="0" dirty="0">
                        <a:solidFill>
                          <a:schemeClr val="tx1"/>
                        </a:solidFill>
                      </a:endParaRPr>
                    </a:p>
                  </a:txBody>
                  <a:tcPr>
                    <a:noFill/>
                  </a:tcPr>
                </a:tc>
                <a:tc>
                  <a:txBody>
                    <a:bodyPr/>
                    <a:lstStyle/>
                    <a:p>
                      <a:pPr marL="285750" marR="0" lvl="0" indent="-2857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On Road Security Incident </a:t>
                      </a:r>
                      <a:endParaRPr lang="en-AU" b="0" dirty="0">
                        <a:solidFill>
                          <a:schemeClr val="tx1"/>
                        </a:solidFill>
                      </a:endParaRPr>
                    </a:p>
                  </a:txBody>
                  <a:tcPr>
                    <a:noFill/>
                  </a:tcPr>
                </a:tc>
                <a:extLst>
                  <a:ext uri="{0D108BD9-81ED-4DB2-BD59-A6C34878D82A}">
                    <a16:rowId xmlns:a16="http://schemas.microsoft.com/office/drawing/2014/main" val="3871284886"/>
                  </a:ext>
                </a:extLst>
              </a:tr>
              <a:tr h="341929">
                <a:tc>
                  <a:txBody>
                    <a:bodyPr/>
                    <a:lstStyle/>
                    <a:p>
                      <a:pPr marL="285750" marR="0" lvl="0" indent="-2857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Injury/Multiple Injury/Illness</a:t>
                      </a:r>
                      <a:endParaRPr lang="en-AU" b="0" dirty="0">
                        <a:solidFill>
                          <a:schemeClr val="tx1"/>
                        </a:solidFill>
                      </a:endParaRPr>
                    </a:p>
                  </a:txBody>
                  <a:tcPr>
                    <a:noFill/>
                  </a:tcPr>
                </a:tc>
                <a:tc>
                  <a:txBody>
                    <a:bodyPr/>
                    <a:lstStyle/>
                    <a:p>
                      <a:pPr marL="285750" marR="0" lvl="0" indent="-2857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Theft or Hijacking of Vehicle</a:t>
                      </a:r>
                      <a:endParaRPr lang="en-AU" b="0" dirty="0">
                        <a:solidFill>
                          <a:schemeClr val="tx1"/>
                        </a:solidFill>
                      </a:endParaRPr>
                    </a:p>
                  </a:txBody>
                  <a:tcPr>
                    <a:noFill/>
                  </a:tcPr>
                </a:tc>
                <a:extLst>
                  <a:ext uri="{0D108BD9-81ED-4DB2-BD59-A6C34878D82A}">
                    <a16:rowId xmlns:a16="http://schemas.microsoft.com/office/drawing/2014/main" val="408300439"/>
                  </a:ext>
                </a:extLst>
              </a:tr>
              <a:tr h="341929">
                <a:tc>
                  <a:txBody>
                    <a:bodyPr/>
                    <a:lstStyle/>
                    <a:p>
                      <a:pPr marL="285750" marR="0" lvl="0" indent="-2857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Fire / Smoke, Bushfire </a:t>
                      </a:r>
                      <a:endParaRPr lang="en-AU" b="0" dirty="0">
                        <a:solidFill>
                          <a:schemeClr val="tx1"/>
                        </a:solidFill>
                      </a:endParaRPr>
                    </a:p>
                  </a:txBody>
                  <a:tcPr>
                    <a:noFill/>
                  </a:tcPr>
                </a:tc>
                <a:tc>
                  <a:txBody>
                    <a:bodyPr/>
                    <a:lstStyle/>
                    <a:p>
                      <a:pPr marL="285750" marR="0" lvl="0" indent="-2857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Vehicle Fire</a:t>
                      </a:r>
                      <a:endParaRPr lang="en-AU" b="0" dirty="0">
                        <a:solidFill>
                          <a:schemeClr val="tx1"/>
                        </a:solidFill>
                      </a:endParaRPr>
                    </a:p>
                  </a:txBody>
                  <a:tcPr>
                    <a:noFill/>
                  </a:tcPr>
                </a:tc>
                <a:extLst>
                  <a:ext uri="{0D108BD9-81ED-4DB2-BD59-A6C34878D82A}">
                    <a16:rowId xmlns:a16="http://schemas.microsoft.com/office/drawing/2014/main" val="3993009690"/>
                  </a:ext>
                </a:extLst>
              </a:tr>
              <a:tr h="341929">
                <a:tc>
                  <a:txBody>
                    <a:bodyPr/>
                    <a:lstStyle/>
                    <a:p>
                      <a:pPr marL="285750" marR="0" lvl="0" indent="-2857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Chemical Spill</a:t>
                      </a:r>
                      <a:endParaRPr lang="en-AU" b="0" dirty="0">
                        <a:solidFill>
                          <a:schemeClr val="tx1"/>
                        </a:solidFill>
                      </a:endParaRPr>
                    </a:p>
                  </a:txBody>
                  <a:tcPr>
                    <a:noFill/>
                  </a:tcPr>
                </a:tc>
                <a:tc>
                  <a:txBody>
                    <a:bodyPr/>
                    <a:lstStyle/>
                    <a:p>
                      <a:pPr marL="285750" marR="0" lvl="0" indent="-2857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Electrical Failure / Electric Shock</a:t>
                      </a:r>
                      <a:endParaRPr lang="en-AU" b="0" dirty="0">
                        <a:solidFill>
                          <a:schemeClr val="tx1"/>
                        </a:solidFill>
                      </a:endParaRPr>
                    </a:p>
                  </a:txBody>
                  <a:tcPr>
                    <a:noFill/>
                  </a:tcPr>
                </a:tc>
                <a:extLst>
                  <a:ext uri="{0D108BD9-81ED-4DB2-BD59-A6C34878D82A}">
                    <a16:rowId xmlns:a16="http://schemas.microsoft.com/office/drawing/2014/main" val="653434778"/>
                  </a:ext>
                </a:extLst>
              </a:tr>
              <a:tr h="341929">
                <a:tc>
                  <a:txBody>
                    <a:bodyPr/>
                    <a:lstStyle/>
                    <a:p>
                      <a:pPr marL="285750" marR="0" lvl="0" indent="-2857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Bomb Threat</a:t>
                      </a:r>
                      <a:endParaRPr lang="en-AU" b="0" dirty="0">
                        <a:solidFill>
                          <a:schemeClr val="tx1"/>
                        </a:solidFill>
                      </a:endParaRPr>
                    </a:p>
                  </a:txBody>
                  <a:tcPr>
                    <a:noFill/>
                  </a:tcPr>
                </a:tc>
                <a:tc>
                  <a:txBody>
                    <a:bodyPr/>
                    <a:lstStyle/>
                    <a:p>
                      <a:pPr marL="285750" marR="0" lvl="0" indent="-2857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Explosion</a:t>
                      </a:r>
                      <a:endParaRPr lang="en-AU" b="0" dirty="0">
                        <a:solidFill>
                          <a:schemeClr val="tx1"/>
                        </a:solidFill>
                      </a:endParaRPr>
                    </a:p>
                  </a:txBody>
                  <a:tcPr>
                    <a:noFill/>
                  </a:tcPr>
                </a:tc>
                <a:extLst>
                  <a:ext uri="{0D108BD9-81ED-4DB2-BD59-A6C34878D82A}">
                    <a16:rowId xmlns:a16="http://schemas.microsoft.com/office/drawing/2014/main" val="700992714"/>
                  </a:ext>
                </a:extLst>
              </a:tr>
              <a:tr h="590180">
                <a:tc>
                  <a:txBody>
                    <a:bodyPr/>
                    <a:lstStyle/>
                    <a:p>
                      <a:pPr marL="285750" marR="0" lvl="0" indent="-2857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Armed or Dangerous Intruder/Civil Disturbance</a:t>
                      </a:r>
                      <a:endParaRPr lang="en-AU" b="0" dirty="0">
                        <a:solidFill>
                          <a:schemeClr val="tx1"/>
                        </a:solidFill>
                      </a:endParaRPr>
                    </a:p>
                  </a:txBody>
                  <a:tcPr>
                    <a:noFill/>
                  </a:tcPr>
                </a:tc>
                <a:tc>
                  <a:txBody>
                    <a:bodyPr/>
                    <a:lstStyle/>
                    <a:p>
                      <a:pPr marL="285750" marR="0" lvl="0" indent="-2857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Armed Person Attempting to Enter or Already in Cabin</a:t>
                      </a:r>
                      <a:endParaRPr lang="en-AU" b="0" dirty="0">
                        <a:solidFill>
                          <a:schemeClr val="tx1"/>
                        </a:solidFill>
                      </a:endParaRPr>
                    </a:p>
                  </a:txBody>
                  <a:tcPr>
                    <a:noFill/>
                  </a:tcPr>
                </a:tc>
                <a:extLst>
                  <a:ext uri="{0D108BD9-81ED-4DB2-BD59-A6C34878D82A}">
                    <a16:rowId xmlns:a16="http://schemas.microsoft.com/office/drawing/2014/main" val="3137820567"/>
                  </a:ext>
                </a:extLst>
              </a:tr>
            </a:tbl>
          </a:graphicData>
        </a:graphic>
      </p:graphicFrame>
      <p:sp>
        <p:nvSpPr>
          <p:cNvPr id="16" name="Rectangle 15">
            <a:extLst>
              <a:ext uri="{FF2B5EF4-FFF2-40B4-BE49-F238E27FC236}">
                <a16:creationId xmlns:a16="http://schemas.microsoft.com/office/drawing/2014/main" id="{C71244F2-F685-492B-8391-D311C56515F6}"/>
              </a:ext>
            </a:extLst>
          </p:cNvPr>
          <p:cNvSpPr/>
          <p:nvPr/>
        </p:nvSpPr>
        <p:spPr>
          <a:xfrm>
            <a:off x="253620" y="2013422"/>
            <a:ext cx="8636760" cy="369332"/>
          </a:xfrm>
          <a:prstGeom prst="rect">
            <a:avLst/>
          </a:prstGeom>
        </p:spPr>
        <p:txBody>
          <a:bodyPr wrap="square">
            <a:spAutoFit/>
          </a:bodyPr>
          <a:lstStyle/>
          <a:p>
            <a:r>
              <a:rPr lang="en-US" dirty="0"/>
              <a:t>Examples of what may be an emergency include but is not limited to: </a:t>
            </a:r>
            <a:endParaRPr lang="en-AU" dirty="0"/>
          </a:p>
        </p:txBody>
      </p:sp>
      <p:sp>
        <p:nvSpPr>
          <p:cNvPr id="17" name="Content Placeholder 2">
            <a:extLst>
              <a:ext uri="{FF2B5EF4-FFF2-40B4-BE49-F238E27FC236}">
                <a16:creationId xmlns:a16="http://schemas.microsoft.com/office/drawing/2014/main" id="{90A929EF-44B9-45D1-98CA-B30FD67B8D38}"/>
              </a:ext>
            </a:extLst>
          </p:cNvPr>
          <p:cNvSpPr txBox="1">
            <a:spLocks/>
          </p:cNvSpPr>
          <p:nvPr/>
        </p:nvSpPr>
        <p:spPr>
          <a:xfrm>
            <a:off x="244256" y="1117176"/>
            <a:ext cx="8960287" cy="727648"/>
          </a:xfrm>
          <a:prstGeom prst="rect">
            <a:avLst/>
          </a:prstGeom>
        </p:spPr>
        <p:txBody>
          <a:bodyPr vert="horz" lIns="91440" tIns="45720" rIns="91440" bIns="45720" rtlCol="0">
            <a:normAutofit/>
          </a:bodyPr>
          <a:lstStyle>
            <a:lvl1pPr marL="228590" indent="-228590" algn="l" defTabSz="914364"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772" indent="-228590" algn="l" defTabSz="914364"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2954" indent="-228590" algn="l" defTabSz="914364"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136"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317"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499"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4"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n-lt"/>
              </a:rPr>
              <a:t>5'S Australia Pty Ltd has a full Transport Emergency Response Plan. This plan outlines policies and procedures around emergencies.</a:t>
            </a:r>
          </a:p>
          <a:p>
            <a:pPr marL="0" indent="0">
              <a:buFont typeface="Arial" panose="020B0604020202020204" pitchFamily="34" charset="0"/>
              <a:buNone/>
            </a:pPr>
            <a:endParaRPr lang="en-US" sz="700" dirty="0">
              <a:latin typeface="+mn-lt"/>
            </a:endParaRPr>
          </a:p>
        </p:txBody>
      </p:sp>
    </p:spTree>
    <p:extLst>
      <p:ext uri="{BB962C8B-B14F-4D97-AF65-F5344CB8AC3E}">
        <p14:creationId xmlns:p14="http://schemas.microsoft.com/office/powerpoint/2010/main" val="102961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C43EEA-FDB2-44A3-AED6-5C78DBCF3E3C}"/>
              </a:ext>
            </a:extLst>
          </p:cNvPr>
          <p:cNvSpPr>
            <a:spLocks noGrp="1"/>
          </p:cNvSpPr>
          <p:nvPr>
            <p:ph type="title"/>
          </p:nvPr>
        </p:nvSpPr>
        <p:spPr>
          <a:xfrm>
            <a:off x="2411760" y="253448"/>
            <a:ext cx="6548527" cy="566525"/>
          </a:xfrm>
        </p:spPr>
        <p:txBody>
          <a:bodyPr>
            <a:noAutofit/>
          </a:bodyPr>
          <a:lstStyle/>
          <a:p>
            <a:pPr algn="r"/>
            <a:r>
              <a:rPr lang="en-US" sz="3200" b="1" dirty="0">
                <a:solidFill>
                  <a:schemeClr val="accent3">
                    <a:lumMod val="50000"/>
                  </a:schemeClr>
                </a:solidFill>
              </a:rPr>
              <a:t>IMMEDIATE RESPONSE</a:t>
            </a:r>
            <a:endParaRPr lang="en-AU" sz="3200" b="1" dirty="0">
              <a:solidFill>
                <a:schemeClr val="accent3">
                  <a:lumMod val="50000"/>
                </a:schemeClr>
              </a:solidFill>
            </a:endParaRPr>
          </a:p>
        </p:txBody>
      </p:sp>
      <p:sp>
        <p:nvSpPr>
          <p:cNvPr id="5" name="Rectangle 4">
            <a:extLst>
              <a:ext uri="{FF2B5EF4-FFF2-40B4-BE49-F238E27FC236}">
                <a16:creationId xmlns:a16="http://schemas.microsoft.com/office/drawing/2014/main" id="{3E4DC614-FCC4-4306-A8BE-A20B8E37DFF1}"/>
              </a:ext>
            </a:extLst>
          </p:cNvPr>
          <p:cNvSpPr/>
          <p:nvPr/>
        </p:nvSpPr>
        <p:spPr>
          <a:xfrm>
            <a:off x="115928" y="1412776"/>
            <a:ext cx="4446240" cy="4801314"/>
          </a:xfrm>
          <a:prstGeom prst="rect">
            <a:avLst/>
          </a:prstGeom>
        </p:spPr>
        <p:txBody>
          <a:bodyPr wrap="square">
            <a:spAutoFit/>
          </a:bodyPr>
          <a:lstStyle/>
          <a:p>
            <a:pPr algn="just">
              <a:spcAft>
                <a:spcPts val="0"/>
              </a:spcAft>
            </a:pPr>
            <a:r>
              <a:rPr lang="en-AU" b="1" dirty="0">
                <a:solidFill>
                  <a:schemeClr val="accent3">
                    <a:lumMod val="50000"/>
                  </a:schemeClr>
                </a:solidFill>
                <a:latin typeface="Calibri" panose="020F0502020204030204" pitchFamily="34" charset="0"/>
                <a:ea typeface="Times New Roman" panose="02020603050405020304" pitchFamily="18" charset="0"/>
                <a:cs typeface="Times New Roman" panose="02020603050405020304" pitchFamily="18" charset="0"/>
              </a:rPr>
              <a:t>IMMEDIATE RESPONSE ON SITE</a:t>
            </a:r>
          </a:p>
          <a:p>
            <a:pPr algn="just">
              <a:spcAft>
                <a:spcPts val="0"/>
              </a:spcAft>
            </a:pPr>
            <a:endParaRPr lang="en-AU"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If an employee perceives a threat or incident which is likely to affect their safety or safety of others they shall: </a:t>
            </a:r>
          </a:p>
          <a:p>
            <a:pPr marL="342900" lvl="0" indent="-342900" algn="just" fontAlgn="base">
              <a:spcAft>
                <a:spcPts val="0"/>
              </a:spcAft>
              <a:buFont typeface="+mj-lt"/>
              <a:buAutoNum type="alphaLcPeriod"/>
            </a:pPr>
            <a:r>
              <a:rPr lang="en-AU" dirty="0">
                <a:latin typeface="Calibri" panose="020F0502020204030204" pitchFamily="34" charset="0"/>
                <a:ea typeface="Times New Roman" panose="02020603050405020304" pitchFamily="18" charset="0"/>
                <a:cs typeface="Times New Roman" panose="02020603050405020304" pitchFamily="18" charset="0"/>
              </a:rPr>
              <a:t>Assist any persons in immediate danger if safe to do so </a:t>
            </a:r>
          </a:p>
          <a:p>
            <a:pPr marL="342900" lvl="0" indent="-342900" algn="just" fontAlgn="base">
              <a:spcAft>
                <a:spcPts val="0"/>
              </a:spcAft>
              <a:buFont typeface="+mj-lt"/>
              <a:buAutoNum type="alphaLcPeriod"/>
            </a:pPr>
            <a:r>
              <a:rPr lang="en-AU" dirty="0">
                <a:latin typeface="Calibri" panose="020F0502020204030204" pitchFamily="34" charset="0"/>
                <a:ea typeface="Times New Roman" panose="02020603050405020304" pitchFamily="18" charset="0"/>
                <a:cs typeface="Times New Roman" panose="02020603050405020304" pitchFamily="18" charset="0"/>
              </a:rPr>
              <a:t>Contact their immediate Supervisor or a member of the Emergency Response Team </a:t>
            </a:r>
          </a:p>
          <a:p>
            <a:pPr marL="342900" lvl="0" indent="-342900" algn="just" fontAlgn="base">
              <a:spcAft>
                <a:spcPts val="0"/>
              </a:spcAft>
              <a:buFont typeface="+mj-lt"/>
              <a:buAutoNum type="alphaLcPeriod"/>
            </a:pPr>
            <a:r>
              <a:rPr lang="en-AU" dirty="0">
                <a:latin typeface="Calibri" panose="020F0502020204030204" pitchFamily="34" charset="0"/>
                <a:ea typeface="Times New Roman" panose="02020603050405020304" pitchFamily="18" charset="0"/>
                <a:cs typeface="Times New Roman" panose="02020603050405020304" pitchFamily="18" charset="0"/>
              </a:rPr>
              <a:t>Contact emergency services if required and clearly identify the following information: </a:t>
            </a:r>
          </a:p>
          <a:p>
            <a:pPr marL="342900" lvl="0" indent="-342900" algn="just" fontAlgn="base">
              <a:spcAft>
                <a:spcPts val="0"/>
              </a:spcAft>
              <a:buFont typeface="Symbol" panose="05050102010706020507" pitchFamily="18" charset="2"/>
              <a:buChar char=""/>
            </a:pPr>
            <a:r>
              <a:rPr lang="en-AU" dirty="0">
                <a:latin typeface="Calibri" panose="020F0502020204030204" pitchFamily="34" charset="0"/>
                <a:ea typeface="Times New Roman" panose="02020603050405020304" pitchFamily="18" charset="0"/>
                <a:cs typeface="Times New Roman" panose="02020603050405020304" pitchFamily="18" charset="0"/>
              </a:rPr>
              <a:t>Who is calling</a:t>
            </a:r>
          </a:p>
          <a:p>
            <a:pPr marL="342900" lvl="0" indent="-342900" algn="just" fontAlgn="base">
              <a:spcAft>
                <a:spcPts val="0"/>
              </a:spcAft>
              <a:buFont typeface="Symbol" panose="05050102010706020507" pitchFamily="18" charset="2"/>
              <a:buChar char=""/>
            </a:pPr>
            <a:r>
              <a:rPr lang="en-AU" dirty="0">
                <a:latin typeface="Calibri" panose="020F0502020204030204" pitchFamily="34" charset="0"/>
                <a:ea typeface="Times New Roman" panose="02020603050405020304" pitchFamily="18" charset="0"/>
                <a:cs typeface="Times New Roman" panose="02020603050405020304" pitchFamily="18" charset="0"/>
              </a:rPr>
              <a:t>Location of the emergency </a:t>
            </a:r>
          </a:p>
          <a:p>
            <a:pPr marL="342900" lvl="0" indent="-342900" algn="just" fontAlgn="base">
              <a:spcAft>
                <a:spcPts val="0"/>
              </a:spcAft>
              <a:buFont typeface="Symbol" panose="05050102010706020507" pitchFamily="18" charset="2"/>
              <a:buChar char=""/>
            </a:pPr>
            <a:r>
              <a:rPr lang="en-AU" dirty="0">
                <a:latin typeface="Calibri" panose="020F0502020204030204" pitchFamily="34" charset="0"/>
                <a:ea typeface="Times New Roman" panose="02020603050405020304" pitchFamily="18" charset="0"/>
                <a:cs typeface="Times New Roman" panose="02020603050405020304" pitchFamily="18" charset="0"/>
              </a:rPr>
              <a:t>Brief summary of the emergency </a:t>
            </a:r>
          </a:p>
          <a:p>
            <a:pPr marL="342900" lvl="0" indent="-342900" algn="just" fontAlgn="base">
              <a:spcAft>
                <a:spcPts val="0"/>
              </a:spcAft>
              <a:buFont typeface="Symbol" panose="05050102010706020507" pitchFamily="18" charset="2"/>
              <a:buChar char=""/>
            </a:pPr>
            <a:r>
              <a:rPr lang="en-AU" dirty="0">
                <a:latin typeface="Calibri" panose="020F0502020204030204" pitchFamily="34" charset="0"/>
                <a:ea typeface="Times New Roman" panose="02020603050405020304" pitchFamily="18" charset="0"/>
                <a:cs typeface="Times New Roman" panose="02020603050405020304" pitchFamily="18" charset="0"/>
              </a:rPr>
              <a:t>Type of assistance required</a:t>
            </a:r>
          </a:p>
        </p:txBody>
      </p:sp>
      <p:sp>
        <p:nvSpPr>
          <p:cNvPr id="6" name="Rectangle 5">
            <a:extLst>
              <a:ext uri="{FF2B5EF4-FFF2-40B4-BE49-F238E27FC236}">
                <a16:creationId xmlns:a16="http://schemas.microsoft.com/office/drawing/2014/main" id="{3B85C613-8BCC-4398-B4A6-D319CD39B17E}"/>
              </a:ext>
            </a:extLst>
          </p:cNvPr>
          <p:cNvSpPr/>
          <p:nvPr/>
        </p:nvSpPr>
        <p:spPr>
          <a:xfrm>
            <a:off x="4558414" y="1443841"/>
            <a:ext cx="4572000" cy="4247317"/>
          </a:xfrm>
          <a:prstGeom prst="rect">
            <a:avLst/>
          </a:prstGeom>
        </p:spPr>
        <p:txBody>
          <a:bodyPr>
            <a:spAutoFit/>
          </a:bodyPr>
          <a:lstStyle/>
          <a:p>
            <a:pPr algn="just"/>
            <a:r>
              <a:rPr lang="en-AU" b="1" dirty="0">
                <a:solidFill>
                  <a:schemeClr val="accent3">
                    <a:lumMod val="50000"/>
                  </a:schemeClr>
                </a:solidFill>
                <a:latin typeface="Calibri" panose="020F0502020204030204" pitchFamily="34" charset="0"/>
                <a:ea typeface="Times New Roman" panose="02020603050405020304" pitchFamily="18" charset="0"/>
                <a:cs typeface="Times New Roman" panose="02020603050405020304" pitchFamily="18" charset="0"/>
              </a:rPr>
              <a:t>IMMEDIATE RESPONSE OFF SITE</a:t>
            </a:r>
          </a:p>
          <a:p>
            <a:pPr algn="just">
              <a:spcAft>
                <a:spcPts val="0"/>
              </a:spcAft>
            </a:pPr>
            <a:endParaRPr lang="en-AU"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If an employee perceives a threat or incident which is likely to affect their safety or safety of others they shall: </a:t>
            </a:r>
          </a:p>
          <a:p>
            <a:pPr marL="342900" lvl="0" indent="-342900" algn="just" fontAlgn="base">
              <a:spcAft>
                <a:spcPts val="0"/>
              </a:spcAft>
              <a:buFont typeface="+mj-lt"/>
              <a:buAutoNum type="alphaLcPeriod"/>
            </a:pPr>
            <a:r>
              <a:rPr lang="en-AU" dirty="0">
                <a:latin typeface="Calibri" panose="020F0502020204030204" pitchFamily="34" charset="0"/>
                <a:ea typeface="Times New Roman" panose="02020603050405020304" pitchFamily="18" charset="0"/>
                <a:cs typeface="Times New Roman" panose="02020603050405020304" pitchFamily="18" charset="0"/>
              </a:rPr>
              <a:t>Assist any persons in immediate danger if safe to do so </a:t>
            </a:r>
          </a:p>
          <a:p>
            <a:pPr marL="342900" lvl="0" indent="-342900" algn="just" fontAlgn="base">
              <a:spcAft>
                <a:spcPts val="0"/>
              </a:spcAft>
              <a:buFont typeface="+mj-lt"/>
              <a:buAutoNum type="alphaLcPeriod"/>
            </a:pPr>
            <a:r>
              <a:rPr lang="en-AU" dirty="0">
                <a:latin typeface="Calibri" panose="020F0502020204030204" pitchFamily="34" charset="0"/>
                <a:ea typeface="Times New Roman" panose="02020603050405020304" pitchFamily="18" charset="0"/>
                <a:cs typeface="Times New Roman" panose="02020603050405020304" pitchFamily="18" charset="0"/>
              </a:rPr>
              <a:t>Contact emergency services if required and clearly identify the following information: </a:t>
            </a:r>
          </a:p>
          <a:p>
            <a:pPr marL="800100" lvl="1" indent="-342900" algn="just" fontAlgn="base">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Who is calling</a:t>
            </a:r>
          </a:p>
          <a:p>
            <a:pPr marL="800100" lvl="1" indent="-342900" algn="just" fontAlgn="base">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Location of the emergency </a:t>
            </a:r>
          </a:p>
          <a:p>
            <a:pPr marL="800100" lvl="1" indent="-342900" algn="just" fontAlgn="base">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Brief summary of the emergency </a:t>
            </a:r>
          </a:p>
          <a:p>
            <a:pPr marL="800100" lvl="1" indent="-342900" algn="just" fontAlgn="base">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Type of assistance required</a:t>
            </a:r>
          </a:p>
          <a:p>
            <a:pPr marL="342900" lvl="0" indent="-342900" algn="just" fontAlgn="base">
              <a:spcAft>
                <a:spcPts val="0"/>
              </a:spcAft>
              <a:buFont typeface="+mj-lt"/>
              <a:buAutoNum type="alphaLcPeriod"/>
            </a:pPr>
            <a:r>
              <a:rPr lang="en-AU" dirty="0">
                <a:latin typeface="Calibri" panose="020F0502020204030204" pitchFamily="34" charset="0"/>
                <a:ea typeface="Times New Roman" panose="02020603050405020304" pitchFamily="18" charset="0"/>
                <a:cs typeface="Times New Roman" panose="02020603050405020304" pitchFamily="18" charset="0"/>
              </a:rPr>
              <a:t>Contact their immediate Supervisor or a member of the Emergency Response Team </a:t>
            </a:r>
          </a:p>
        </p:txBody>
      </p:sp>
    </p:spTree>
    <p:extLst>
      <p:ext uri="{BB962C8B-B14F-4D97-AF65-F5344CB8AC3E}">
        <p14:creationId xmlns:p14="http://schemas.microsoft.com/office/powerpoint/2010/main" val="245556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6848-89C7-4D5D-9A22-997B3A2F686C}"/>
              </a:ext>
            </a:extLst>
          </p:cNvPr>
          <p:cNvSpPr>
            <a:spLocks noGrp="1"/>
          </p:cNvSpPr>
          <p:nvPr>
            <p:ph type="title"/>
          </p:nvPr>
        </p:nvSpPr>
        <p:spPr>
          <a:xfrm>
            <a:off x="2595473" y="188640"/>
            <a:ext cx="6548527" cy="566525"/>
          </a:xfrm>
        </p:spPr>
        <p:txBody>
          <a:bodyPr>
            <a:noAutofit/>
          </a:bodyPr>
          <a:lstStyle/>
          <a:p>
            <a:pPr algn="r"/>
            <a:r>
              <a:rPr lang="en-US" sz="3200" b="1" dirty="0">
                <a:solidFill>
                  <a:schemeClr val="accent3">
                    <a:lumMod val="50000"/>
                  </a:schemeClr>
                </a:solidFill>
              </a:rPr>
              <a:t>EMPLOYEE RESPONSIBILITIES</a:t>
            </a:r>
            <a:endParaRPr lang="en-AU" sz="3200" b="1" dirty="0">
              <a:solidFill>
                <a:schemeClr val="accent3">
                  <a:lumMod val="50000"/>
                </a:schemeClr>
              </a:solidFill>
            </a:endParaRPr>
          </a:p>
        </p:txBody>
      </p:sp>
      <p:sp>
        <p:nvSpPr>
          <p:cNvPr id="3" name="Rectangle 2">
            <a:extLst>
              <a:ext uri="{FF2B5EF4-FFF2-40B4-BE49-F238E27FC236}">
                <a16:creationId xmlns:a16="http://schemas.microsoft.com/office/drawing/2014/main" id="{3662F1E6-BDFA-4DB8-B501-DC99817CA4AD}"/>
              </a:ext>
            </a:extLst>
          </p:cNvPr>
          <p:cNvSpPr/>
          <p:nvPr/>
        </p:nvSpPr>
        <p:spPr>
          <a:xfrm>
            <a:off x="179512" y="1196752"/>
            <a:ext cx="8964488" cy="4093428"/>
          </a:xfrm>
          <a:prstGeom prst="rect">
            <a:avLst/>
          </a:prstGeom>
        </p:spPr>
        <p:txBody>
          <a:bodyPr wrap="square">
            <a:spAutoFit/>
          </a:bodyPr>
          <a:lstStyle/>
          <a:p>
            <a:r>
              <a:rPr lang="en-AU" sz="2000" dirty="0">
                <a:latin typeface="Calibri" panose="020F0502020204030204" pitchFamily="34" charset="0"/>
                <a:ea typeface="Times New Roman" panose="02020603050405020304" pitchFamily="18" charset="0"/>
                <a:cs typeface="Times New Roman" panose="02020603050405020304" pitchFamily="18" charset="0"/>
              </a:rPr>
              <a:t>If an employee is involved in an incident, they must immediately report to Police on 000, and in addition initiate internal contact to their immediate Supervisor – the order of which is dependent upon the incident. </a:t>
            </a:r>
          </a:p>
          <a:p>
            <a:pPr marL="342900" lvl="0" indent="-342900">
              <a:buFont typeface="Calibri" panose="020F0502020204030204" pitchFamily="34" charset="0"/>
              <a:buChar char="•"/>
            </a:pPr>
            <a:r>
              <a:rPr lang="en-AU" sz="2000" dirty="0">
                <a:latin typeface="Calibri" panose="020F0502020204030204" pitchFamily="34" charset="0"/>
                <a:ea typeface="Calibri" panose="020F0502020204030204" pitchFamily="34" charset="0"/>
                <a:cs typeface="Times New Roman" panose="02020603050405020304" pitchFamily="18" charset="0"/>
              </a:rPr>
              <a:t>remain with the person, vehicle or equipment if safe to do so, and if able</a:t>
            </a:r>
          </a:p>
          <a:p>
            <a:pPr marL="342900" lvl="0" indent="-342900">
              <a:buFont typeface="Calibri" panose="020F0502020204030204" pitchFamily="34" charset="0"/>
              <a:buChar char="•"/>
            </a:pPr>
            <a:r>
              <a:rPr lang="en-AU" sz="2000" dirty="0">
                <a:latin typeface="Calibri" panose="020F0502020204030204" pitchFamily="34" charset="0"/>
                <a:ea typeface="Calibri" panose="020F0502020204030204" pitchFamily="34" charset="0"/>
                <a:cs typeface="Times New Roman" panose="02020603050405020304" pitchFamily="18" charset="0"/>
              </a:rPr>
              <a:t>Take direction from Supervisor and/or Emergency Response Team </a:t>
            </a:r>
          </a:p>
          <a:p>
            <a:pPr marL="342900" lvl="0" indent="-342900">
              <a:buFont typeface="Calibri" panose="020F0502020204030204" pitchFamily="34" charset="0"/>
              <a:buChar char="•"/>
            </a:pPr>
            <a:r>
              <a:rPr lang="en-AU" sz="2000" dirty="0">
                <a:latin typeface="Calibri" panose="020F0502020204030204" pitchFamily="34" charset="0"/>
                <a:ea typeface="Calibri" panose="020F0502020204030204" pitchFamily="34" charset="0"/>
                <a:cs typeface="Times New Roman" panose="02020603050405020304" pitchFamily="18" charset="0"/>
              </a:rPr>
              <a:t>Assist local emergency services until relieved by other </a:t>
            </a:r>
            <a:r>
              <a:rPr lang="en-US" sz="2000" dirty="0">
                <a:latin typeface="Calibri" panose="020F0502020204030204" pitchFamily="34" charset="0"/>
                <a:ea typeface="Calibri" panose="020F0502020204030204" pitchFamily="34" charset="0"/>
                <a:cs typeface="Times New Roman" panose="02020603050405020304" pitchFamily="18" charset="0"/>
              </a:rPr>
              <a:t>5'S Australia Pty Ltd </a:t>
            </a:r>
            <a:r>
              <a:rPr lang="en-AU" sz="2000" dirty="0">
                <a:latin typeface="Calibri" panose="020F0502020204030204" pitchFamily="34" charset="0"/>
                <a:ea typeface="Calibri" panose="020F0502020204030204" pitchFamily="34" charset="0"/>
                <a:cs typeface="Times New Roman" panose="02020603050405020304" pitchFamily="18" charset="0"/>
              </a:rPr>
              <a:t>personnel  </a:t>
            </a:r>
          </a:p>
          <a:p>
            <a:pPr marL="342900" lvl="0" indent="-342900">
              <a:buFont typeface="Calibri" panose="020F0502020204030204" pitchFamily="34" charset="0"/>
              <a:buChar char="•"/>
            </a:pPr>
            <a:r>
              <a:rPr lang="en-AU" sz="2000" dirty="0">
                <a:latin typeface="Calibri" panose="020F0502020204030204" pitchFamily="34" charset="0"/>
                <a:ea typeface="Calibri" panose="020F0502020204030204" pitchFamily="34" charset="0"/>
                <a:cs typeface="Times New Roman" panose="02020603050405020304" pitchFamily="18" charset="0"/>
              </a:rPr>
              <a:t>Under the direction of </a:t>
            </a:r>
            <a:r>
              <a:rPr lang="en-US" sz="2000" dirty="0">
                <a:latin typeface="Calibri" panose="020F0502020204030204" pitchFamily="34" charset="0"/>
                <a:ea typeface="Calibri" panose="020F0502020204030204" pitchFamily="34" charset="0"/>
                <a:cs typeface="Times New Roman" panose="02020603050405020304" pitchFamily="18" charset="0"/>
              </a:rPr>
              <a:t>5'S Australia Pty Ltd </a:t>
            </a:r>
            <a:r>
              <a:rPr lang="en-AU" sz="2000" dirty="0">
                <a:latin typeface="Calibri" panose="020F0502020204030204" pitchFamily="34" charset="0"/>
                <a:ea typeface="Calibri" panose="020F0502020204030204" pitchFamily="34" charset="0"/>
                <a:cs typeface="Times New Roman" panose="02020603050405020304" pitchFamily="18" charset="0"/>
              </a:rPr>
              <a:t>Emergency Response Team member, assist with clean-up actions at the site such as removing dangerous goods, repackaging and packing for further transport. </a:t>
            </a:r>
          </a:p>
          <a:p>
            <a:pPr marL="342900" lvl="0" indent="-342900">
              <a:buFont typeface="Calibri" panose="020F0502020204030204" pitchFamily="34" charset="0"/>
              <a:buChar char="•"/>
            </a:pPr>
            <a:r>
              <a:rPr lang="en-AU" sz="2000" dirty="0">
                <a:latin typeface="Calibri" panose="020F0502020204030204" pitchFamily="34" charset="0"/>
                <a:ea typeface="Calibri" panose="020F0502020204030204" pitchFamily="34" charset="0"/>
                <a:cs typeface="Times New Roman" panose="02020603050405020304" pitchFamily="18" charset="0"/>
              </a:rPr>
              <a:t>Create exclusion zone around incident scene (if possible) </a:t>
            </a:r>
          </a:p>
          <a:p>
            <a:pPr marL="342900" lvl="0" indent="-342900">
              <a:buFont typeface="Calibri" panose="020F0502020204030204" pitchFamily="34" charset="0"/>
              <a:buChar char="•"/>
            </a:pPr>
            <a:r>
              <a:rPr lang="en-AU" sz="2000" dirty="0">
                <a:latin typeface="Calibri" panose="020F0502020204030204" pitchFamily="34" charset="0"/>
                <a:ea typeface="Calibri" panose="020F0502020204030204" pitchFamily="34" charset="0"/>
                <a:cs typeface="Times New Roman" panose="02020603050405020304" pitchFamily="18" charset="0"/>
              </a:rPr>
              <a:t>Once incident is under control, complete </a:t>
            </a:r>
            <a:r>
              <a:rPr lang="en-US" sz="2000" dirty="0">
                <a:latin typeface="Calibri" panose="020F0502020204030204" pitchFamily="34" charset="0"/>
                <a:ea typeface="Calibri" panose="020F0502020204030204" pitchFamily="34" charset="0"/>
                <a:cs typeface="Times New Roman" panose="02020603050405020304" pitchFamily="18" charset="0"/>
              </a:rPr>
              <a:t>5'S Australia Pty Ltd </a:t>
            </a:r>
            <a:r>
              <a:rPr lang="en-AU" sz="2000" dirty="0">
                <a:latin typeface="Calibri" panose="020F0502020204030204" pitchFamily="34" charset="0"/>
                <a:ea typeface="Calibri" panose="020F0502020204030204" pitchFamily="34" charset="0"/>
                <a:cs typeface="Times New Roman" panose="02020603050405020304" pitchFamily="18" charset="0"/>
              </a:rPr>
              <a:t>incident report and co-operate with any investigations.</a:t>
            </a:r>
          </a:p>
        </p:txBody>
      </p:sp>
    </p:spTree>
    <p:extLst>
      <p:ext uri="{BB962C8B-B14F-4D97-AF65-F5344CB8AC3E}">
        <p14:creationId xmlns:p14="http://schemas.microsoft.com/office/powerpoint/2010/main" val="28592648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7E173D-7EA3-4760-918F-4C777AC96778}"/>
              </a:ext>
            </a:extLst>
          </p:cNvPr>
          <p:cNvSpPr/>
          <p:nvPr/>
        </p:nvSpPr>
        <p:spPr>
          <a:xfrm>
            <a:off x="107504" y="1196752"/>
            <a:ext cx="8928992" cy="5262979"/>
          </a:xfrm>
          <a:prstGeom prst="rect">
            <a:avLst/>
          </a:prstGeom>
        </p:spPr>
        <p:txBody>
          <a:bodyPr wrap="square">
            <a:spAutoFit/>
          </a:bodyPr>
          <a:lstStyle/>
          <a:p>
            <a:pPr algn="just">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The press will often be present at an emergency. A designated media contact will serve to assist in relaying important information between the organisation and the media. </a:t>
            </a:r>
          </a:p>
          <a:p>
            <a:pPr algn="just">
              <a:spcAft>
                <a:spcPts val="0"/>
              </a:spcAft>
            </a:pPr>
            <a:r>
              <a:rPr lang="en-AU" sz="1400" dirty="0">
                <a:latin typeface="Calibri" panose="020F0502020204030204" pitchFamily="34" charset="0"/>
                <a:ea typeface="Times New Roman" panose="02020603050405020304" pitchFamily="18" charset="0"/>
                <a:cs typeface="Times New Roman" panose="02020603050405020304" pitchFamily="18" charset="0"/>
              </a:rPr>
              <a:t> </a:t>
            </a:r>
          </a:p>
          <a:p>
            <a:pPr algn="just">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Employees </a:t>
            </a:r>
            <a:r>
              <a:rPr lang="en-AU" b="1" dirty="0">
                <a:latin typeface="Calibri" panose="020F0502020204030204" pitchFamily="34" charset="0"/>
                <a:ea typeface="Times New Roman" panose="02020603050405020304" pitchFamily="18" charset="0"/>
                <a:cs typeface="Times New Roman" panose="02020603050405020304" pitchFamily="18" charset="0"/>
              </a:rPr>
              <a:t>are not to speak to media in any circumstances</a:t>
            </a:r>
            <a:r>
              <a:rPr lang="en-AU" b="1" u="sng" dirty="0">
                <a:latin typeface="Calibri" panose="020F0502020204030204" pitchFamily="34" charset="0"/>
                <a:ea typeface="Times New Roman" panose="02020603050405020304" pitchFamily="18" charset="0"/>
                <a:cs typeface="Times New Roman" panose="02020603050405020304" pitchFamily="18" charset="0"/>
              </a:rPr>
              <a:t> </a:t>
            </a:r>
            <a:r>
              <a:rPr lang="en-AU" dirty="0">
                <a:latin typeface="Calibri" panose="020F0502020204030204" pitchFamily="34" charset="0"/>
                <a:ea typeface="Times New Roman" panose="02020603050405020304" pitchFamily="18" charset="0"/>
                <a:cs typeface="Times New Roman" panose="02020603050405020304" pitchFamily="18" charset="0"/>
              </a:rPr>
              <a:t>and must refer all media requests to the Transport Emergency Response Team. </a:t>
            </a:r>
          </a:p>
          <a:p>
            <a:pPr>
              <a:spcAft>
                <a:spcPts val="0"/>
              </a:spcAft>
            </a:pPr>
            <a:r>
              <a:rPr lang="en-AU" sz="1600" dirty="0">
                <a:solidFill>
                  <a:srgbClr val="000000"/>
                </a:solidFill>
                <a:latin typeface="Calibri" panose="020F0502020204030204" pitchFamily="34" charset="0"/>
                <a:ea typeface="Times New Roman" panose="02020603050405020304" pitchFamily="18" charset="0"/>
              </a:rPr>
              <a:t> </a:t>
            </a:r>
            <a:endParaRPr lang="en-AU" dirty="0">
              <a:solidFill>
                <a:srgbClr val="000000"/>
              </a:solidFill>
              <a:latin typeface="Arial" panose="020B0604020202020204" pitchFamily="34" charset="0"/>
              <a:ea typeface="Times New Roman" panose="02020603050405020304" pitchFamily="18" charset="0"/>
            </a:endParaRPr>
          </a:p>
          <a:p>
            <a:pPr algn="just">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The below general statement to be used as a guide by the Senior Management or appointed Media Response</a:t>
            </a:r>
          </a:p>
          <a:p>
            <a:pPr algn="just">
              <a:spcAft>
                <a:spcPts val="0"/>
              </a:spcAft>
            </a:pPr>
            <a:endParaRPr lang="en-AU"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Representative only: </a:t>
            </a:r>
            <a:endParaRPr lang="en-AU" dirty="0">
              <a:latin typeface="Times New Roman" panose="02020603050405020304" pitchFamily="18" charset="0"/>
              <a:ea typeface="Times New Roman" panose="02020603050405020304" pitchFamily="18" charset="0"/>
            </a:endParaRPr>
          </a:p>
          <a:p>
            <a:r>
              <a:rPr lang="en-AU" dirty="0">
                <a:latin typeface="Calibri" panose="020F0502020204030204" pitchFamily="34" charset="0"/>
                <a:ea typeface="Times New Roman" panose="02020603050405020304" pitchFamily="18" charset="0"/>
                <a:cs typeface="Times New Roman" panose="02020603050405020304" pitchFamily="18" charset="0"/>
              </a:rPr>
              <a:t>“At (insert time and date) an incident involving our premises/vehicle occurred at …</a:t>
            </a:r>
          </a:p>
          <a:p>
            <a:pPr marL="342900" lvl="0" indent="-342900" fontAlgn="base">
              <a:buFont typeface="Calibri" panose="020F050202020403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It appears that the incident occurred during loading/unloading procedures. OR.</a:t>
            </a:r>
          </a:p>
          <a:p>
            <a:pPr marL="342900" lvl="0" indent="-342900" fontAlgn="base">
              <a:buFont typeface="Calibri" panose="020F050202020403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We are unable to ascertain at this moment the cause of the incident.</a:t>
            </a:r>
          </a:p>
          <a:p>
            <a:r>
              <a:rPr lang="en-AU" dirty="0">
                <a:latin typeface="Calibri" panose="020F0502020204030204" pitchFamily="34" charset="0"/>
                <a:ea typeface="Times New Roman" panose="02020603050405020304" pitchFamily="18" charset="0"/>
                <a:cs typeface="Times New Roman" panose="02020603050405020304" pitchFamily="18" charset="0"/>
              </a:rPr>
              <a:t> </a:t>
            </a:r>
          </a:p>
          <a:p>
            <a:r>
              <a:rPr lang="en-AU" dirty="0">
                <a:latin typeface="Calibri" panose="020F0502020204030204" pitchFamily="34" charset="0"/>
                <a:ea typeface="Times New Roman" panose="02020603050405020304" pitchFamily="18" charset="0"/>
                <a:cs typeface="Times New Roman" panose="02020603050405020304" pitchFamily="18" charset="0"/>
              </a:rPr>
              <a:t>Our personnel who have been trained to handle such emergencies have implemented our emergency response procedures without delay.</a:t>
            </a:r>
          </a:p>
          <a:p>
            <a:r>
              <a:rPr lang="en-AU" dirty="0">
                <a:latin typeface="Calibri" panose="020F0502020204030204" pitchFamily="34" charset="0"/>
                <a:ea typeface="Times New Roman" panose="02020603050405020304" pitchFamily="18" charset="0"/>
                <a:cs typeface="Times New Roman" panose="02020603050405020304" pitchFamily="18" charset="0"/>
              </a:rPr>
              <a:t> </a:t>
            </a:r>
          </a:p>
          <a:p>
            <a:r>
              <a:rPr lang="en-AU" dirty="0">
                <a:latin typeface="Calibri" panose="020F0502020204030204" pitchFamily="34" charset="0"/>
                <a:ea typeface="Times New Roman" panose="02020603050405020304" pitchFamily="18" charset="0"/>
                <a:cs typeface="Times New Roman" panose="02020603050405020304" pitchFamily="18" charset="0"/>
              </a:rPr>
              <a:t>Our Company Director will be happy to respond to your questions further after the matter has been thoroughly investigated.”</a:t>
            </a:r>
          </a:p>
        </p:txBody>
      </p:sp>
      <p:sp>
        <p:nvSpPr>
          <p:cNvPr id="3" name="Title 1">
            <a:extLst>
              <a:ext uri="{FF2B5EF4-FFF2-40B4-BE49-F238E27FC236}">
                <a16:creationId xmlns:a16="http://schemas.microsoft.com/office/drawing/2014/main" id="{106FE16E-C541-42FB-B08B-67F3E1F0BA65}"/>
              </a:ext>
            </a:extLst>
          </p:cNvPr>
          <p:cNvSpPr>
            <a:spLocks noGrp="1"/>
          </p:cNvSpPr>
          <p:nvPr>
            <p:ph type="title"/>
          </p:nvPr>
        </p:nvSpPr>
        <p:spPr>
          <a:xfrm>
            <a:off x="1844495" y="188640"/>
            <a:ext cx="7179628" cy="566525"/>
          </a:xfrm>
        </p:spPr>
        <p:txBody>
          <a:bodyPr>
            <a:noAutofit/>
          </a:bodyPr>
          <a:lstStyle/>
          <a:p>
            <a:pPr algn="r"/>
            <a:r>
              <a:rPr lang="en-US" sz="3200" b="1" dirty="0">
                <a:solidFill>
                  <a:schemeClr val="accent3">
                    <a:lumMod val="50000"/>
                  </a:schemeClr>
                </a:solidFill>
              </a:rPr>
              <a:t>MEDIA</a:t>
            </a:r>
            <a:endParaRPr lang="en-AU" sz="3200" b="1" dirty="0">
              <a:solidFill>
                <a:schemeClr val="accent3">
                  <a:lumMod val="50000"/>
                </a:schemeClr>
              </a:solidFill>
            </a:endParaRPr>
          </a:p>
        </p:txBody>
      </p:sp>
    </p:spTree>
    <p:extLst>
      <p:ext uri="{BB962C8B-B14F-4D97-AF65-F5344CB8AC3E}">
        <p14:creationId xmlns:p14="http://schemas.microsoft.com/office/powerpoint/2010/main" val="10899963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7A458D-6E49-49D9-A85F-797A2064C9E4}"/>
              </a:ext>
            </a:extLst>
          </p:cNvPr>
          <p:cNvSpPr/>
          <p:nvPr/>
        </p:nvSpPr>
        <p:spPr>
          <a:xfrm>
            <a:off x="22236" y="1032454"/>
            <a:ext cx="4464496" cy="5816977"/>
          </a:xfrm>
          <a:prstGeom prst="rect">
            <a:avLst/>
          </a:prstGeom>
        </p:spPr>
        <p:txBody>
          <a:bodyPr wrap="square">
            <a:spAutoFit/>
          </a:bodyPr>
          <a:lstStyle/>
          <a:p>
            <a:pPr algn="just">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Where the driver of the vehicle is uninjured and able to the driver should:  </a:t>
            </a:r>
          </a:p>
          <a:p>
            <a:pPr marL="342900" lvl="0" indent="-342900" algn="just">
              <a:spcAft>
                <a:spcPts val="0"/>
              </a:spcAft>
              <a:buFont typeface="Symbol" panose="05050102010706020507" pitchFamily="18" charset="2"/>
              <a:buChar char=""/>
              <a:tabLst>
                <a:tab pos="270510" algn="l"/>
              </a:tabLst>
            </a:pPr>
            <a:r>
              <a:rPr lang="en-AU" dirty="0">
                <a:ea typeface="Times New Roman" panose="02020603050405020304" pitchFamily="18" charset="0"/>
                <a:cs typeface="Arial" panose="020B0604020202020204" pitchFamily="34" charset="0"/>
              </a:rPr>
              <a:t>Keep calm, think clearly</a:t>
            </a:r>
            <a:endParaRPr lang="en-AU" dirty="0">
              <a:ea typeface="Times New Roman" panose="02020603050405020304" pitchFamily="18" charset="0"/>
            </a:endParaRPr>
          </a:p>
          <a:p>
            <a:pPr marL="342900" lvl="0" indent="-342900" algn="just">
              <a:spcAft>
                <a:spcPts val="0"/>
              </a:spcAft>
              <a:buFont typeface="Symbol" panose="05050102010706020507" pitchFamily="18" charset="2"/>
              <a:buChar char=""/>
              <a:tabLst>
                <a:tab pos="270510" algn="l"/>
                <a:tab pos="228600" algn="l"/>
                <a:tab pos="270510" algn="l"/>
              </a:tabLst>
            </a:pPr>
            <a:r>
              <a:rPr lang="en-AU" dirty="0">
                <a:ea typeface="Times New Roman" panose="02020603050405020304" pitchFamily="18" charset="0"/>
                <a:cs typeface="Arial" panose="020B0604020202020204" pitchFamily="34" charset="0"/>
              </a:rPr>
              <a:t>Assist persons who may be injured if possible or safe to do so - Do not attempt to remove persons from vehicles unless they are in immediate danger</a:t>
            </a:r>
            <a:endParaRPr lang="en-AU" dirty="0">
              <a:ea typeface="Times New Roman" panose="02020603050405020304" pitchFamily="18" charset="0"/>
            </a:endParaRPr>
          </a:p>
          <a:p>
            <a:pPr marL="342900" lvl="0" indent="-342900" algn="just">
              <a:spcAft>
                <a:spcPts val="0"/>
              </a:spcAft>
              <a:buFont typeface="Symbol" panose="05050102010706020507" pitchFamily="18" charset="2"/>
              <a:buChar char=""/>
              <a:tabLst>
                <a:tab pos="270510" algn="l"/>
              </a:tabLst>
            </a:pPr>
            <a:r>
              <a:rPr lang="en-AU" dirty="0">
                <a:ea typeface="Times New Roman" panose="02020603050405020304" pitchFamily="18" charset="0"/>
                <a:cs typeface="Arial" panose="020B0604020202020204" pitchFamily="34" charset="0"/>
              </a:rPr>
              <a:t>Contact 000 for Emergency, Police or Fire Brigade if required </a:t>
            </a:r>
            <a:endParaRPr lang="en-AU" dirty="0">
              <a:ea typeface="Times New Roman" panose="02020603050405020304" pitchFamily="18" charset="0"/>
            </a:endParaRPr>
          </a:p>
          <a:p>
            <a:pPr marL="342900" lvl="0" indent="-342900" algn="just">
              <a:spcAft>
                <a:spcPts val="0"/>
              </a:spcAft>
              <a:buFont typeface="Symbol" panose="05050102010706020507" pitchFamily="18" charset="2"/>
              <a:buChar char=""/>
              <a:tabLst>
                <a:tab pos="270510" algn="l"/>
                <a:tab pos="228600" algn="l"/>
                <a:tab pos="270510" algn="l"/>
              </a:tabLst>
            </a:pPr>
            <a:r>
              <a:rPr lang="en-AU" dirty="0">
                <a:ea typeface="Times New Roman" panose="02020603050405020304" pitchFamily="18" charset="0"/>
                <a:cs typeface="Arial" panose="020B0604020202020204" pitchFamily="34" charset="0"/>
              </a:rPr>
              <a:t>Warn traffic from all directions with triangles (if applicable)</a:t>
            </a:r>
            <a:endParaRPr lang="en-AU" dirty="0">
              <a:ea typeface="Times New Roman" panose="02020603050405020304" pitchFamily="18" charset="0"/>
            </a:endParaRPr>
          </a:p>
          <a:p>
            <a:pPr marL="342900" lvl="0" indent="-342900" algn="just">
              <a:spcAft>
                <a:spcPts val="0"/>
              </a:spcAft>
              <a:buFont typeface="Symbol" panose="05050102010706020507" pitchFamily="18" charset="2"/>
              <a:buChar char=""/>
              <a:tabLst>
                <a:tab pos="270510" algn="l"/>
                <a:tab pos="228600" algn="l"/>
                <a:tab pos="270510" algn="l"/>
              </a:tabLst>
            </a:pPr>
            <a:r>
              <a:rPr lang="en-AU" dirty="0">
                <a:ea typeface="Times New Roman" panose="02020603050405020304" pitchFamily="18" charset="0"/>
                <a:cs typeface="Arial" panose="020B0604020202020204" pitchFamily="34" charset="0"/>
              </a:rPr>
              <a:t>Notify everyone in the immediate area to stay clear of the scene (if possible)</a:t>
            </a:r>
            <a:endParaRPr lang="en-AU" dirty="0">
              <a:ea typeface="Times New Roman" panose="02020603050405020304" pitchFamily="18" charset="0"/>
            </a:endParaRPr>
          </a:p>
          <a:p>
            <a:pPr marL="342900" lvl="0" indent="-342900" algn="just">
              <a:spcAft>
                <a:spcPts val="0"/>
              </a:spcAft>
              <a:buFont typeface="Symbol" panose="05050102010706020507" pitchFamily="18" charset="2"/>
              <a:buChar char=""/>
              <a:tabLst>
                <a:tab pos="270510" algn="l"/>
                <a:tab pos="228600" algn="l"/>
                <a:tab pos="270510" algn="l"/>
              </a:tabLst>
            </a:pPr>
            <a:r>
              <a:rPr lang="en-AU" dirty="0">
                <a:ea typeface="Times New Roman" panose="02020603050405020304" pitchFamily="18" charset="0"/>
                <a:cs typeface="Arial" panose="020B0604020202020204" pitchFamily="34" charset="0"/>
              </a:rPr>
              <a:t>Switch off vehicle ignition, if safe to do so</a:t>
            </a:r>
            <a:endParaRPr lang="en-AU" dirty="0">
              <a:ea typeface="Times New Roman" panose="02020603050405020304" pitchFamily="18" charset="0"/>
            </a:endParaRPr>
          </a:p>
          <a:p>
            <a:pPr marL="342900" lvl="0" indent="-342900" algn="just">
              <a:spcAft>
                <a:spcPts val="0"/>
              </a:spcAft>
              <a:buFont typeface="Symbol" panose="05050102010706020507" pitchFamily="18" charset="2"/>
              <a:buChar char=""/>
              <a:tabLst>
                <a:tab pos="270510" algn="l"/>
                <a:tab pos="228600" algn="l"/>
                <a:tab pos="270510" algn="l"/>
              </a:tabLst>
            </a:pPr>
            <a:r>
              <a:rPr lang="en-AU" dirty="0">
                <a:ea typeface="Times New Roman" panose="02020603050405020304" pitchFamily="18" charset="0"/>
                <a:cs typeface="Arial" panose="020B0604020202020204" pitchFamily="34" charset="0"/>
              </a:rPr>
              <a:t>Contact Company Supervisor </a:t>
            </a:r>
            <a:endParaRPr lang="en-AU" dirty="0">
              <a:ea typeface="Times New Roman" panose="02020603050405020304" pitchFamily="18" charset="0"/>
            </a:endParaRPr>
          </a:p>
          <a:p>
            <a:pPr marL="342900" lvl="0" indent="-342900" algn="just">
              <a:spcAft>
                <a:spcPts val="0"/>
              </a:spcAft>
              <a:buFont typeface="Symbol" panose="05050102010706020507" pitchFamily="18" charset="2"/>
              <a:buChar char=""/>
              <a:tabLst>
                <a:tab pos="270510" algn="l"/>
                <a:tab pos="228600" algn="l"/>
                <a:tab pos="270510" algn="l"/>
              </a:tabLst>
            </a:pPr>
            <a:r>
              <a:rPr lang="en-AU" dirty="0">
                <a:ea typeface="Times New Roman" panose="02020603050405020304" pitchFamily="18" charset="0"/>
                <a:cs typeface="Arial" panose="020B0604020202020204" pitchFamily="34" charset="0"/>
              </a:rPr>
              <a:t>If vehicle is on fire use portable fire extinguisher if safe to do so</a:t>
            </a:r>
            <a:endParaRPr lang="en-AU" dirty="0">
              <a:ea typeface="Times New Roman" panose="02020603050405020304" pitchFamily="18" charset="0"/>
            </a:endParaRPr>
          </a:p>
          <a:p>
            <a:pPr marL="342900" lvl="0" indent="-342900" algn="just">
              <a:spcAft>
                <a:spcPts val="0"/>
              </a:spcAft>
              <a:buFont typeface="Symbol" panose="05050102010706020507" pitchFamily="18" charset="2"/>
              <a:buChar char=""/>
              <a:tabLst>
                <a:tab pos="270510" algn="l"/>
                <a:tab pos="228600" algn="l"/>
                <a:tab pos="270510" algn="l"/>
              </a:tabLst>
            </a:pPr>
            <a:r>
              <a:rPr lang="en-AU" dirty="0">
                <a:ea typeface="Times New Roman" panose="02020603050405020304" pitchFamily="18" charset="0"/>
                <a:cs typeface="Arial" panose="020B0604020202020204" pitchFamily="34" charset="0"/>
              </a:rPr>
              <a:t>Assess vehicle and site damage, and take necessary actions to secure and isolate scene</a:t>
            </a:r>
            <a:endParaRPr lang="en-AU" dirty="0">
              <a:ea typeface="Times New Roman" panose="02020603050405020304" pitchFamily="18" charset="0"/>
            </a:endParaRPr>
          </a:p>
          <a:p>
            <a:pPr>
              <a:spcAft>
                <a:spcPts val="0"/>
              </a:spcAft>
            </a:pPr>
            <a:endParaRPr lang="en-AU" sz="1200" dirty="0">
              <a:effectLst/>
              <a:latin typeface="Times New Roman" panose="02020603050405020304" pitchFamily="18" charset="0"/>
              <a:ea typeface="Times New Roman" panose="02020603050405020304" pitchFamily="18" charset="0"/>
            </a:endParaRPr>
          </a:p>
        </p:txBody>
      </p:sp>
      <p:sp>
        <p:nvSpPr>
          <p:cNvPr id="3" name="Title 1">
            <a:extLst>
              <a:ext uri="{FF2B5EF4-FFF2-40B4-BE49-F238E27FC236}">
                <a16:creationId xmlns:a16="http://schemas.microsoft.com/office/drawing/2014/main" id="{0CBE15A5-3410-40F5-A30C-2A1138616689}"/>
              </a:ext>
            </a:extLst>
          </p:cNvPr>
          <p:cNvSpPr>
            <a:spLocks noGrp="1"/>
          </p:cNvSpPr>
          <p:nvPr>
            <p:ph type="title"/>
          </p:nvPr>
        </p:nvSpPr>
        <p:spPr>
          <a:xfrm>
            <a:off x="1835696" y="121517"/>
            <a:ext cx="7179628" cy="566525"/>
          </a:xfrm>
        </p:spPr>
        <p:txBody>
          <a:bodyPr>
            <a:noAutofit/>
          </a:bodyPr>
          <a:lstStyle/>
          <a:p>
            <a:pPr algn="r"/>
            <a:r>
              <a:rPr lang="en-AU" sz="3200" b="1" dirty="0">
                <a:solidFill>
                  <a:schemeClr val="accent3">
                    <a:lumMod val="50000"/>
                  </a:schemeClr>
                </a:solidFill>
              </a:rPr>
              <a:t>MOTOR VEHICLE ACCIDENT</a:t>
            </a:r>
          </a:p>
        </p:txBody>
      </p:sp>
      <p:sp>
        <p:nvSpPr>
          <p:cNvPr id="4" name="Rectangle 3">
            <a:extLst>
              <a:ext uri="{FF2B5EF4-FFF2-40B4-BE49-F238E27FC236}">
                <a16:creationId xmlns:a16="http://schemas.microsoft.com/office/drawing/2014/main" id="{0523860D-8508-498E-A53D-08D07D3C88FF}"/>
              </a:ext>
            </a:extLst>
          </p:cNvPr>
          <p:cNvSpPr/>
          <p:nvPr/>
        </p:nvSpPr>
        <p:spPr>
          <a:xfrm>
            <a:off x="4644008" y="827173"/>
            <a:ext cx="4572000" cy="5909310"/>
          </a:xfrm>
          <a:prstGeom prst="rect">
            <a:avLst/>
          </a:prstGeom>
        </p:spPr>
        <p:txBody>
          <a:bodyPr>
            <a:spAutoFit/>
          </a:bodyPr>
          <a:lstStyle/>
          <a:p>
            <a:pPr marL="342900" lvl="0" indent="-342900" algn="just">
              <a:spcAft>
                <a:spcPts val="0"/>
              </a:spcAft>
              <a:buFont typeface="Symbol" panose="05050102010706020507" pitchFamily="18" charset="2"/>
              <a:buChar char=""/>
              <a:tabLst>
                <a:tab pos="270510" algn="l"/>
                <a:tab pos="228600" algn="l"/>
                <a:tab pos="270510" algn="l"/>
              </a:tabLst>
            </a:pPr>
            <a:r>
              <a:rPr lang="en-AU" dirty="0">
                <a:latin typeface="Calibri" panose="020F0502020204030204" pitchFamily="34" charset="0"/>
                <a:ea typeface="Times New Roman" panose="02020603050405020304" pitchFamily="18" charset="0"/>
                <a:cs typeface="Arial" panose="020B0604020202020204" pitchFamily="34" charset="0"/>
              </a:rPr>
              <a:t>If vehicle is in contact with power source, stay clear and advise occupants to stay in the vehicle and not to touch any metallic parts </a:t>
            </a:r>
            <a:endParaRPr lang="en-AU"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270510" algn="l"/>
                <a:tab pos="228600" algn="l"/>
                <a:tab pos="270510" algn="l"/>
              </a:tabLst>
            </a:pPr>
            <a:r>
              <a:rPr lang="en-AU" dirty="0">
                <a:latin typeface="Calibri" panose="020F0502020204030204" pitchFamily="34" charset="0"/>
                <a:ea typeface="Times New Roman" panose="02020603050405020304" pitchFamily="18" charset="0"/>
                <a:cs typeface="Arial" panose="020B0604020202020204" pitchFamily="34" charset="0"/>
              </a:rPr>
              <a:t>Contain leaking fluids using sand, dirt, or fire extinguisher if safe to do so</a:t>
            </a:r>
            <a:endParaRPr lang="en-AU"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270510" algn="l"/>
                <a:tab pos="228600" algn="l"/>
                <a:tab pos="270510" algn="l"/>
              </a:tabLst>
            </a:pPr>
            <a:r>
              <a:rPr lang="en-AU" dirty="0">
                <a:latin typeface="Calibri" panose="020F0502020204030204" pitchFamily="34" charset="0"/>
                <a:ea typeface="Times New Roman" panose="02020603050405020304" pitchFamily="18" charset="0"/>
                <a:cs typeface="Tahoma" panose="020B0604030504040204" pitchFamily="34" charset="0"/>
              </a:rPr>
              <a:t>Take note and record the following information (if possible and where applicable):</a:t>
            </a:r>
            <a:endParaRPr lang="en-AU" dirty="0">
              <a:latin typeface="Times New Roman" panose="02020603050405020304" pitchFamily="18" charset="0"/>
              <a:ea typeface="Times New Roman" panose="02020603050405020304" pitchFamily="18" charset="0"/>
            </a:endParaRPr>
          </a:p>
          <a:p>
            <a:pPr marL="742950" lvl="1" indent="-285750" algn="just" fontAlgn="base">
              <a:spcAft>
                <a:spcPts val="0"/>
              </a:spcAft>
              <a:buFont typeface="Courier New" panose="02070309020205020404" pitchFamily="49" charset="0"/>
              <a:buChar char="o"/>
              <a:tabLst>
                <a:tab pos="540385" algn="l"/>
              </a:tabLst>
            </a:pPr>
            <a:r>
              <a:rPr lang="en-AU" dirty="0">
                <a:latin typeface="Calibri" panose="020F0502020204030204" pitchFamily="34" charset="0"/>
                <a:ea typeface="Times New Roman" panose="02020603050405020304" pitchFamily="18" charset="0"/>
                <a:cs typeface="Times New Roman" panose="02020603050405020304" pitchFamily="18" charset="0"/>
              </a:rPr>
              <a:t>Other vehicle and driver details – registration number, name, telephone etc</a:t>
            </a:r>
          </a:p>
          <a:p>
            <a:pPr marL="742950" lvl="1" indent="-285750" algn="just" fontAlgn="base">
              <a:spcAft>
                <a:spcPts val="0"/>
              </a:spcAft>
              <a:buFont typeface="Courier New" panose="02070309020205020404" pitchFamily="49" charset="0"/>
              <a:buChar char="o"/>
              <a:tabLst>
                <a:tab pos="540385" algn="l"/>
              </a:tabLst>
            </a:pPr>
            <a:r>
              <a:rPr lang="en-AU" dirty="0">
                <a:latin typeface="Calibri" panose="020F0502020204030204" pitchFamily="34" charset="0"/>
                <a:ea typeface="Times New Roman" panose="02020603050405020304" pitchFamily="18" charset="0"/>
                <a:cs typeface="Times New Roman" panose="02020603050405020304" pitchFamily="18" charset="0"/>
              </a:rPr>
              <a:t>Other driver licence number and insurance details where possible </a:t>
            </a:r>
          </a:p>
          <a:p>
            <a:pPr marL="742950" lvl="1" indent="-285750" algn="just" fontAlgn="base">
              <a:spcAft>
                <a:spcPts val="0"/>
              </a:spcAft>
              <a:buFont typeface="Courier New" panose="02070309020205020404" pitchFamily="49" charset="0"/>
              <a:buChar char="o"/>
              <a:tabLst>
                <a:tab pos="540385" algn="l"/>
              </a:tabLst>
            </a:pPr>
            <a:r>
              <a:rPr lang="en-AU" dirty="0">
                <a:latin typeface="Calibri" panose="020F0502020204030204" pitchFamily="34" charset="0"/>
                <a:ea typeface="Times New Roman" panose="02020603050405020304" pitchFamily="18" charset="0"/>
                <a:cs typeface="Times New Roman" panose="02020603050405020304" pitchFamily="18" charset="0"/>
              </a:rPr>
              <a:t>Location and time of incident</a:t>
            </a:r>
          </a:p>
          <a:p>
            <a:pPr marL="742950" lvl="1" indent="-285750" algn="just" fontAlgn="base">
              <a:spcAft>
                <a:spcPts val="0"/>
              </a:spcAft>
              <a:buFont typeface="Courier New" panose="02070309020205020404" pitchFamily="49" charset="0"/>
              <a:buChar char="o"/>
              <a:tabLst>
                <a:tab pos="540385" algn="l"/>
              </a:tabLst>
            </a:pPr>
            <a:r>
              <a:rPr lang="en-AU" dirty="0">
                <a:latin typeface="Calibri" panose="020F0502020204030204" pitchFamily="34" charset="0"/>
                <a:ea typeface="Times New Roman" panose="02020603050405020304" pitchFamily="18" charset="0"/>
                <a:cs typeface="Times New Roman" panose="02020603050405020304" pitchFamily="18" charset="0"/>
              </a:rPr>
              <a:t>Witness details/names/address</a:t>
            </a:r>
          </a:p>
          <a:p>
            <a:pPr marL="742950" lvl="1" indent="-285750" algn="just" fontAlgn="base">
              <a:spcAft>
                <a:spcPts val="0"/>
              </a:spcAft>
              <a:buFont typeface="Courier New" panose="02070309020205020404" pitchFamily="49" charset="0"/>
              <a:buChar char="o"/>
              <a:tabLst>
                <a:tab pos="540385" algn="l"/>
              </a:tabLst>
            </a:pPr>
            <a:r>
              <a:rPr lang="en-AU" dirty="0">
                <a:latin typeface="Calibri" panose="020F0502020204030204" pitchFamily="34" charset="0"/>
                <a:ea typeface="Times New Roman" panose="02020603050405020304" pitchFamily="18" charset="0"/>
                <a:cs typeface="Times New Roman" panose="02020603050405020304" pitchFamily="18" charset="0"/>
              </a:rPr>
              <a:t>Road and weather conditions</a:t>
            </a:r>
          </a:p>
          <a:p>
            <a:pPr marL="742950" lvl="1" indent="-285750" algn="just" fontAlgn="base">
              <a:spcAft>
                <a:spcPts val="0"/>
              </a:spcAft>
              <a:buFont typeface="Courier New" panose="02070309020205020404" pitchFamily="49" charset="0"/>
              <a:buChar char="o"/>
              <a:tabLst>
                <a:tab pos="540385" algn="l"/>
              </a:tabLst>
            </a:pPr>
            <a:r>
              <a:rPr lang="en-AU" dirty="0">
                <a:latin typeface="Calibri" panose="020F0502020204030204" pitchFamily="34" charset="0"/>
                <a:ea typeface="Times New Roman" panose="02020603050405020304" pitchFamily="18" charset="0"/>
                <a:cs typeface="Times New Roman" panose="02020603050405020304" pitchFamily="18" charset="0"/>
              </a:rPr>
              <a:t>Emergency services on site</a:t>
            </a:r>
          </a:p>
          <a:p>
            <a:pPr marL="342900" lvl="0" indent="-342900">
              <a:spcAft>
                <a:spcPts val="0"/>
              </a:spcAft>
              <a:buFont typeface="Symbol" panose="05050102010706020507" pitchFamily="18" charset="2"/>
              <a:buChar char=""/>
              <a:tabLst>
                <a:tab pos="228600" algn="l"/>
              </a:tabLst>
            </a:pPr>
            <a:r>
              <a:rPr lang="en-AU" dirty="0">
                <a:latin typeface="Calibri" panose="020F0502020204030204" pitchFamily="34" charset="0"/>
                <a:ea typeface="Times New Roman" panose="02020603050405020304" pitchFamily="18" charset="0"/>
                <a:cs typeface="Tahoma" panose="020B0604030504040204" pitchFamily="34" charset="0"/>
              </a:rPr>
              <a:t>Do not admit liability to any person </a:t>
            </a:r>
            <a:endParaRPr lang="en-AU"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228600" algn="l"/>
              </a:tabLst>
            </a:pPr>
            <a:r>
              <a:rPr lang="en-AU" dirty="0">
                <a:latin typeface="Calibri" panose="020F0502020204030204" pitchFamily="34" charset="0"/>
                <a:ea typeface="Times New Roman" panose="02020603050405020304" pitchFamily="18" charset="0"/>
                <a:cs typeface="Tahoma" panose="020B0604030504040204" pitchFamily="34" charset="0"/>
              </a:rPr>
              <a:t>Do not make any comment to the media</a:t>
            </a:r>
            <a:endParaRPr lang="en-AU"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228600" algn="l"/>
              </a:tabLst>
            </a:pPr>
            <a:r>
              <a:rPr lang="en-AU" dirty="0">
                <a:latin typeface="Calibri" panose="020F0502020204030204" pitchFamily="34" charset="0"/>
                <a:ea typeface="Times New Roman" panose="02020603050405020304" pitchFamily="18" charset="0"/>
                <a:cs typeface="Tahoma" panose="020B0604030504040204" pitchFamily="34" charset="0"/>
              </a:rPr>
              <a:t>Ensure photos of the accident are </a:t>
            </a:r>
            <a:endParaRPr lang="en-AU" dirty="0"/>
          </a:p>
        </p:txBody>
      </p:sp>
    </p:spTree>
    <p:extLst>
      <p:ext uri="{BB962C8B-B14F-4D97-AF65-F5344CB8AC3E}">
        <p14:creationId xmlns:p14="http://schemas.microsoft.com/office/powerpoint/2010/main" val="33270965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9F1F57-27FE-4D5D-BC3F-EF462412077F}"/>
              </a:ext>
            </a:extLst>
          </p:cNvPr>
          <p:cNvSpPr/>
          <p:nvPr/>
        </p:nvSpPr>
        <p:spPr>
          <a:xfrm>
            <a:off x="177389" y="1112981"/>
            <a:ext cx="4466619" cy="5524589"/>
          </a:xfrm>
          <a:prstGeom prst="rect">
            <a:avLst/>
          </a:prstGeom>
        </p:spPr>
        <p:txBody>
          <a:bodyPr wrap="square">
            <a:spAutoFit/>
          </a:bodyPr>
          <a:lstStyle/>
          <a:p>
            <a:pPr>
              <a:tabLst>
                <a:tab pos="270510" algn="l"/>
                <a:tab pos="180340" algn="l"/>
                <a:tab pos="270510" algn="l"/>
              </a:tabLst>
            </a:pPr>
            <a:endParaRPr lang="en-AU" sz="1100" dirty="0">
              <a:latin typeface="Calibri" panose="020F0502020204030204" pitchFamily="34" charset="0"/>
              <a:ea typeface="Times New Roman" panose="02020603050405020304" pitchFamily="18" charset="0"/>
              <a:cs typeface="Arial" panose="020B0604020202020204" pitchFamily="34" charset="0"/>
            </a:endParaRPr>
          </a:p>
          <a:p>
            <a:pPr>
              <a:tabLst>
                <a:tab pos="270510" algn="l"/>
                <a:tab pos="180340" algn="l"/>
                <a:tab pos="270510" algn="l"/>
              </a:tabLst>
            </a:pPr>
            <a:r>
              <a:rPr lang="en-AU" dirty="0">
                <a:latin typeface="Calibri" panose="020F0502020204030204" pitchFamily="34" charset="0"/>
                <a:ea typeface="Times New Roman" panose="02020603050405020304" pitchFamily="18" charset="0"/>
                <a:cs typeface="Arial" panose="020B0604020202020204" pitchFamily="34" charset="0"/>
              </a:rPr>
              <a:t>The safety of the personnel is of the utmost important.  </a:t>
            </a:r>
            <a:endParaRPr lang="en-AU" dirty="0">
              <a:latin typeface="Times New Roman" panose="02020603050405020304" pitchFamily="18" charset="0"/>
              <a:ea typeface="Times New Roman" panose="02020603050405020304" pitchFamily="18" charset="0"/>
            </a:endParaRPr>
          </a:p>
          <a:p>
            <a:pPr marL="431800">
              <a:tabLst>
                <a:tab pos="270510" algn="l"/>
                <a:tab pos="180340" algn="l"/>
                <a:tab pos="270510" algn="l"/>
              </a:tabLst>
            </a:pPr>
            <a:r>
              <a:rPr lang="en-AU" dirty="0">
                <a:latin typeface="Calibri" panose="020F0502020204030204" pitchFamily="34" charset="0"/>
                <a:ea typeface="Times New Roman" panose="02020603050405020304" pitchFamily="18" charset="0"/>
                <a:cs typeface="Arial" panose="020B0604020202020204" pitchFamily="34" charset="0"/>
              </a:rPr>
              <a:t> </a:t>
            </a:r>
            <a:endParaRPr lang="en-AU" dirty="0">
              <a:latin typeface="Times New Roman" panose="02020603050405020304" pitchFamily="18" charset="0"/>
              <a:ea typeface="Times New Roman" panose="02020603050405020304" pitchFamily="18" charset="0"/>
            </a:endParaRPr>
          </a:p>
          <a:p>
            <a:pPr>
              <a:tabLst>
                <a:tab pos="270510" algn="l"/>
                <a:tab pos="180340" algn="l"/>
                <a:tab pos="270510" algn="l"/>
              </a:tabLst>
            </a:pPr>
            <a:r>
              <a:rPr lang="en-AU" dirty="0">
                <a:latin typeface="Calibri" panose="020F0502020204030204" pitchFamily="34" charset="0"/>
                <a:ea typeface="Times New Roman" panose="02020603050405020304" pitchFamily="18" charset="0"/>
                <a:cs typeface="Arial" panose="020B0604020202020204" pitchFamily="34" charset="0"/>
              </a:rPr>
              <a:t>Where there is a fire or suspicion of fire: </a:t>
            </a:r>
            <a:endParaRPr lang="en-AU"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270510" algn="l"/>
              </a:tabLst>
            </a:pPr>
            <a:r>
              <a:rPr lang="en-AU" dirty="0">
                <a:latin typeface="Calibri" panose="020F0502020204030204" pitchFamily="34" charset="0"/>
                <a:ea typeface="Times New Roman" panose="02020603050405020304" pitchFamily="18" charset="0"/>
                <a:cs typeface="Arial" panose="020B0604020202020204" pitchFamily="34" charset="0"/>
              </a:rPr>
              <a:t>Evacuate the area if your safety is in danger and make your way to the nearest designated assembly location.</a:t>
            </a:r>
            <a:endParaRPr lang="en-AU"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270510" algn="l"/>
              </a:tabLst>
            </a:pPr>
            <a:r>
              <a:rPr lang="en-AU" dirty="0">
                <a:latin typeface="Calibri" panose="020F0502020204030204" pitchFamily="34" charset="0"/>
                <a:ea typeface="Times New Roman" panose="02020603050405020304" pitchFamily="18" charset="0"/>
                <a:cs typeface="Arial" panose="020B0604020202020204" pitchFamily="34" charset="0"/>
              </a:rPr>
              <a:t>Ensure the immediate safety of anyone in the vicinity of the fire or smoke, if safe to do so</a:t>
            </a:r>
            <a:endParaRPr lang="en-AU"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270510" algn="l"/>
              </a:tabLst>
            </a:pPr>
            <a:r>
              <a:rPr lang="en-AU" dirty="0">
                <a:latin typeface="Calibri" panose="020F0502020204030204" pitchFamily="34" charset="0"/>
                <a:ea typeface="Times New Roman" panose="02020603050405020304" pitchFamily="18" charset="0"/>
                <a:cs typeface="Arial" panose="020B0604020202020204" pitchFamily="34" charset="0"/>
              </a:rPr>
              <a:t>Contact Supervisors and evacuate anyone in the vicinity of the fire</a:t>
            </a:r>
            <a:endParaRPr lang="en-AU"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270510" algn="l"/>
              </a:tabLst>
            </a:pPr>
            <a:r>
              <a:rPr lang="en-AU" dirty="0">
                <a:latin typeface="Calibri" panose="020F0502020204030204" pitchFamily="34" charset="0"/>
                <a:ea typeface="Times New Roman" panose="02020603050405020304" pitchFamily="18" charset="0"/>
                <a:cs typeface="Arial" panose="020B0604020202020204" pitchFamily="34" charset="0"/>
              </a:rPr>
              <a:t>Assist any persons who require help, if safe to do so </a:t>
            </a:r>
            <a:endParaRPr lang="en-AU"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270510" algn="l"/>
              </a:tabLst>
            </a:pPr>
            <a:r>
              <a:rPr lang="en-AU" dirty="0">
                <a:latin typeface="Calibri" panose="020F0502020204030204" pitchFamily="34" charset="0"/>
                <a:ea typeface="Times New Roman" panose="02020603050405020304" pitchFamily="18" charset="0"/>
                <a:cs typeface="Arial" panose="020B0604020202020204" pitchFamily="34" charset="0"/>
              </a:rPr>
              <a:t>Contain the fire by closing doors (do not lock) and isolating the fire</a:t>
            </a:r>
            <a:endParaRPr lang="en-AU"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270510" algn="l"/>
              </a:tabLst>
            </a:pPr>
            <a:r>
              <a:rPr lang="en-AU" dirty="0">
                <a:latin typeface="Calibri" panose="020F0502020204030204" pitchFamily="34" charset="0"/>
                <a:ea typeface="Times New Roman" panose="02020603050405020304" pitchFamily="18" charset="0"/>
                <a:cs typeface="Arial" panose="020B0604020202020204" pitchFamily="34" charset="0"/>
              </a:rPr>
              <a:t>Attack base of fire to extinguish using available firefighting equipment, if safe to do so </a:t>
            </a:r>
            <a:endParaRPr lang="en-AU" dirty="0">
              <a:effectLst/>
              <a:latin typeface="Times New Roman" panose="02020603050405020304" pitchFamily="18" charset="0"/>
              <a:ea typeface="Times New Roman" panose="02020603050405020304" pitchFamily="18" charset="0"/>
            </a:endParaRPr>
          </a:p>
        </p:txBody>
      </p:sp>
      <p:sp>
        <p:nvSpPr>
          <p:cNvPr id="4" name="Title 1">
            <a:extLst>
              <a:ext uri="{FF2B5EF4-FFF2-40B4-BE49-F238E27FC236}">
                <a16:creationId xmlns:a16="http://schemas.microsoft.com/office/drawing/2014/main" id="{FDA00ED0-D8E8-41E5-91AD-7AE4694CC899}"/>
              </a:ext>
            </a:extLst>
          </p:cNvPr>
          <p:cNvSpPr txBox="1">
            <a:spLocks/>
          </p:cNvSpPr>
          <p:nvPr/>
        </p:nvSpPr>
        <p:spPr>
          <a:xfrm>
            <a:off x="2411760" y="253448"/>
            <a:ext cx="6548527" cy="566525"/>
          </a:xfrm>
          <a:prstGeom prst="rect">
            <a:avLst/>
          </a:prstGeom>
        </p:spPr>
        <p:txBody>
          <a:bodyPr vert="horz" lIns="91440" tIns="45720" rIns="91440" bIns="45720" rtlCol="0" anchor="ctr">
            <a:normAutofit/>
          </a:bodyPr>
          <a:lstStyle>
            <a:lvl1pPr algn="r" defTabSz="914364" rtl="0" eaLnBrk="1" latinLnBrk="0" hangingPunct="1">
              <a:lnSpc>
                <a:spcPct val="90000"/>
              </a:lnSpc>
              <a:spcBef>
                <a:spcPct val="0"/>
              </a:spcBef>
              <a:buNone/>
              <a:defRPr sz="3200" b="1" kern="1200">
                <a:solidFill>
                  <a:srgbClr val="666633"/>
                </a:solidFill>
                <a:latin typeface="Arial Narrow" panose="020B0606020202030204" pitchFamily="34" charset="0"/>
                <a:ea typeface="+mj-ea"/>
                <a:cs typeface="Arial" panose="020B0604020202020204" pitchFamily="34" charset="0"/>
              </a:defRPr>
            </a:lvl1pPr>
          </a:lstStyle>
          <a:p>
            <a:r>
              <a:rPr lang="en-US" dirty="0">
                <a:solidFill>
                  <a:schemeClr val="accent3">
                    <a:lumMod val="50000"/>
                  </a:schemeClr>
                </a:solidFill>
                <a:latin typeface="+mn-lt"/>
              </a:rPr>
              <a:t>FIRE OR SMOKE</a:t>
            </a:r>
            <a:endParaRPr lang="en-AU" dirty="0">
              <a:solidFill>
                <a:schemeClr val="accent3">
                  <a:lumMod val="50000"/>
                </a:schemeClr>
              </a:solidFill>
              <a:latin typeface="+mn-lt"/>
            </a:endParaRPr>
          </a:p>
        </p:txBody>
      </p:sp>
      <p:sp>
        <p:nvSpPr>
          <p:cNvPr id="8" name="Rectangle 7">
            <a:extLst>
              <a:ext uri="{FF2B5EF4-FFF2-40B4-BE49-F238E27FC236}">
                <a16:creationId xmlns:a16="http://schemas.microsoft.com/office/drawing/2014/main" id="{CF790A81-5CB6-43BF-BB71-9E597E55C32B}"/>
              </a:ext>
            </a:extLst>
          </p:cNvPr>
          <p:cNvSpPr/>
          <p:nvPr/>
        </p:nvSpPr>
        <p:spPr>
          <a:xfrm>
            <a:off x="4840184" y="1109006"/>
            <a:ext cx="4120103" cy="3200876"/>
          </a:xfrm>
          <a:prstGeom prst="rect">
            <a:avLst/>
          </a:prstGeom>
        </p:spPr>
        <p:txBody>
          <a:bodyPr wrap="square">
            <a:spAutoFit/>
          </a:bodyPr>
          <a:lstStyle/>
          <a:p>
            <a:pPr algn="just">
              <a:spcAft>
                <a:spcPts val="0"/>
              </a:spcAft>
            </a:pPr>
            <a:r>
              <a:rPr lang="en-AU" sz="2000" b="1" dirty="0">
                <a:solidFill>
                  <a:schemeClr val="accent3">
                    <a:lumMod val="50000"/>
                  </a:schemeClr>
                </a:solidFill>
                <a:latin typeface="Calibri" panose="020F0502020204030204" pitchFamily="34" charset="0"/>
                <a:ea typeface="Times New Roman" panose="02020603050405020304" pitchFamily="18" charset="0"/>
                <a:cs typeface="Times New Roman" panose="02020603050405020304" pitchFamily="18" charset="0"/>
              </a:rPr>
              <a:t>BUSHFIRE</a:t>
            </a:r>
          </a:p>
          <a:p>
            <a:pPr algn="just">
              <a:spcAft>
                <a:spcPts val="0"/>
              </a:spcAft>
            </a:pPr>
            <a:endParaRPr lang="en-AU" sz="20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Before Fire arrives at the site the First Responder or First person to become aware of the bushfire should: </a:t>
            </a:r>
          </a:p>
          <a:p>
            <a:pPr algn="just">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 </a:t>
            </a:r>
          </a:p>
          <a:p>
            <a:pPr algn="just">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Inform the Supervisors or Site Manager of the situation </a:t>
            </a:r>
          </a:p>
          <a:p>
            <a:pPr algn="just">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Evacuate the area if your safety is in danger and make your way to the nearest internal evacuation assembly area.</a:t>
            </a:r>
          </a:p>
        </p:txBody>
      </p:sp>
    </p:spTree>
    <p:extLst>
      <p:ext uri="{BB962C8B-B14F-4D97-AF65-F5344CB8AC3E}">
        <p14:creationId xmlns:p14="http://schemas.microsoft.com/office/powerpoint/2010/main" val="84960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5C972E7-BF1C-41D6-B65D-292AD213D30C}"/>
              </a:ext>
            </a:extLst>
          </p:cNvPr>
          <p:cNvSpPr>
            <a:spLocks noGrp="1"/>
          </p:cNvSpPr>
          <p:nvPr>
            <p:ph type="title"/>
          </p:nvPr>
        </p:nvSpPr>
        <p:spPr>
          <a:xfrm>
            <a:off x="2483768" y="131217"/>
            <a:ext cx="6548527" cy="566525"/>
          </a:xfrm>
        </p:spPr>
        <p:txBody>
          <a:bodyPr>
            <a:noAutofit/>
          </a:bodyPr>
          <a:lstStyle/>
          <a:p>
            <a:pPr algn="r"/>
            <a:r>
              <a:rPr lang="en-AU" sz="3200" b="1" dirty="0">
                <a:solidFill>
                  <a:schemeClr val="accent3">
                    <a:lumMod val="50000"/>
                  </a:schemeClr>
                </a:solidFill>
              </a:rPr>
              <a:t>SITE INTRUSION</a:t>
            </a:r>
          </a:p>
        </p:txBody>
      </p:sp>
      <p:sp>
        <p:nvSpPr>
          <p:cNvPr id="2" name="Rectangle 1">
            <a:extLst>
              <a:ext uri="{FF2B5EF4-FFF2-40B4-BE49-F238E27FC236}">
                <a16:creationId xmlns:a16="http://schemas.microsoft.com/office/drawing/2014/main" id="{1C9B9B13-8DFF-41D5-B27C-02BE6D4C0B90}"/>
              </a:ext>
            </a:extLst>
          </p:cNvPr>
          <p:cNvSpPr/>
          <p:nvPr/>
        </p:nvSpPr>
        <p:spPr>
          <a:xfrm>
            <a:off x="107504" y="980728"/>
            <a:ext cx="8694712" cy="3139321"/>
          </a:xfrm>
          <a:prstGeom prst="rect">
            <a:avLst/>
          </a:prstGeom>
        </p:spPr>
        <p:txBody>
          <a:bodyPr wrap="square">
            <a:spAutoFit/>
          </a:bodyPr>
          <a:lstStyle/>
          <a:p>
            <a:pPr algn="just">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The safety of personnel on site is of the utmost priority if an intruder is found to have entered a company depot. </a:t>
            </a:r>
          </a:p>
          <a:p>
            <a:pPr algn="just">
              <a:spcAft>
                <a:spcPts val="0"/>
              </a:spcAft>
            </a:pPr>
            <a:endParaRPr lang="en-AU" dirty="0">
              <a:latin typeface="Calibri" panose="020F0502020204030204" pitchFamily="34" charset="0"/>
              <a:ea typeface="Times New Roman" panose="02020603050405020304" pitchFamily="18" charset="0"/>
              <a:cs typeface="Times New Roman" panose="02020603050405020304" pitchFamily="18" charset="0"/>
            </a:endParaRPr>
          </a:p>
          <a:p>
            <a:r>
              <a:rPr lang="en-AU" dirty="0">
                <a:latin typeface="Calibri" panose="020F0502020204030204" pitchFamily="34" charset="0"/>
                <a:ea typeface="Times New Roman" panose="02020603050405020304" pitchFamily="18" charset="0"/>
                <a:cs typeface="Times New Roman" panose="02020603050405020304" pitchFamily="18" charset="0"/>
              </a:rPr>
              <a:t>If a person is found to have intruded onto an </a:t>
            </a:r>
            <a:r>
              <a:rPr lang="en-US" dirty="0">
                <a:latin typeface="Calibri" panose="020F0502020204030204" pitchFamily="34" charset="0"/>
                <a:ea typeface="Times New Roman" panose="02020603050405020304" pitchFamily="18" charset="0"/>
                <a:cs typeface="Times New Roman" panose="02020603050405020304" pitchFamily="18" charset="0"/>
              </a:rPr>
              <a:t>5'S Australia Pty Ltd </a:t>
            </a:r>
            <a:r>
              <a:rPr lang="en-AU" dirty="0">
                <a:latin typeface="Calibri" panose="020F0502020204030204" pitchFamily="34" charset="0"/>
                <a:ea typeface="Times New Roman" panose="02020603050405020304" pitchFamily="18" charset="0"/>
                <a:cs typeface="Times New Roman" panose="02020603050405020304" pitchFamily="18" charset="0"/>
              </a:rPr>
              <a:t>Site and </a:t>
            </a:r>
            <a:r>
              <a:rPr lang="en-AU" dirty="0"/>
              <a:t>If you are a person directly involved with an armed or dangerous intruder, you should: </a:t>
            </a:r>
          </a:p>
          <a:p>
            <a:pPr marL="285750" lvl="0" indent="-285750" fontAlgn="base">
              <a:buFont typeface="Arial" panose="020B0604020202020204" pitchFamily="34" charset="0"/>
              <a:buChar char="•"/>
            </a:pPr>
            <a:r>
              <a:rPr lang="en-AU" dirty="0"/>
              <a:t>Be deliberate in your actions</a:t>
            </a:r>
          </a:p>
          <a:p>
            <a:pPr marL="285750" lvl="0" indent="-285750" fontAlgn="base">
              <a:buFont typeface="Arial" panose="020B0604020202020204" pitchFamily="34" charset="0"/>
              <a:buChar char="•"/>
            </a:pPr>
            <a:r>
              <a:rPr lang="en-AU" dirty="0"/>
              <a:t>Be reasonably slow (consider your safety) in handing over keys, money or information</a:t>
            </a:r>
          </a:p>
          <a:p>
            <a:pPr marL="285750" lvl="0" indent="-285750" fontAlgn="base">
              <a:buFont typeface="Arial" panose="020B0604020202020204" pitchFamily="34" charset="0"/>
              <a:buChar char="•"/>
            </a:pPr>
            <a:r>
              <a:rPr lang="en-AU" dirty="0"/>
              <a:t>Follow instructions of the intruder</a:t>
            </a:r>
          </a:p>
          <a:p>
            <a:pPr marL="285750" lvl="0" indent="-285750" fontAlgn="base">
              <a:buFont typeface="Arial" panose="020B0604020202020204" pitchFamily="34" charset="0"/>
              <a:buChar char="•"/>
            </a:pPr>
            <a:r>
              <a:rPr lang="en-AU" dirty="0"/>
              <a:t>If possible, move the situation away from other workers</a:t>
            </a:r>
          </a:p>
          <a:p>
            <a:pPr marL="285750" lvl="0" indent="-285750" fontAlgn="base">
              <a:buFont typeface="Arial" panose="020B0604020202020204" pitchFamily="34" charset="0"/>
              <a:buChar char="•"/>
            </a:pPr>
            <a:r>
              <a:rPr lang="en-AU" dirty="0"/>
              <a:t>Observe the offender (height, weight, age, clothing, speech disabilities, accent, etc.)</a:t>
            </a:r>
          </a:p>
          <a:p>
            <a:pPr marL="285750" indent="-285750">
              <a:buFont typeface="Arial" panose="020B0604020202020204" pitchFamily="34" charset="0"/>
              <a:buChar char="•"/>
            </a:pPr>
            <a:r>
              <a:rPr lang="en-AU" dirty="0"/>
              <a:t>Do not provoke or confront the intruder</a:t>
            </a:r>
            <a:endParaRPr lang="en-AU"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16F5C7D-5ADD-4955-BB78-DB61913437D4}"/>
              </a:ext>
            </a:extLst>
          </p:cNvPr>
          <p:cNvSpPr/>
          <p:nvPr/>
        </p:nvSpPr>
        <p:spPr>
          <a:xfrm>
            <a:off x="107504" y="4437112"/>
            <a:ext cx="8694712" cy="2031325"/>
          </a:xfrm>
          <a:prstGeom prst="rect">
            <a:avLst/>
          </a:prstGeom>
        </p:spPr>
        <p:txBody>
          <a:bodyPr wrap="square">
            <a:spAutoFit/>
          </a:bodyPr>
          <a:lstStyle/>
          <a:p>
            <a:pPr algn="just">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If you are the first able person you should: </a:t>
            </a:r>
          </a:p>
          <a:p>
            <a:pPr marL="342900" lvl="0" indent="-342900" algn="just" fontAlgn="base">
              <a:spcAft>
                <a:spcPts val="0"/>
              </a:spcAft>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Warn others </a:t>
            </a:r>
          </a:p>
          <a:p>
            <a:pPr marL="342900" lvl="0" indent="-342900" algn="just" fontAlgn="base">
              <a:spcAft>
                <a:spcPts val="0"/>
              </a:spcAft>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Restrict access to workers and visitors</a:t>
            </a:r>
          </a:p>
          <a:p>
            <a:pPr marL="342900" lvl="0" indent="-342900" algn="just" fontAlgn="base">
              <a:spcAft>
                <a:spcPts val="0"/>
              </a:spcAft>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Do not approach intruder or crowds</a:t>
            </a:r>
          </a:p>
          <a:p>
            <a:pPr marL="342900" lvl="0" indent="-342900" algn="just" fontAlgn="base">
              <a:spcAft>
                <a:spcPts val="0"/>
              </a:spcAft>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Evacuate quietly</a:t>
            </a:r>
          </a:p>
          <a:p>
            <a:pPr marL="342900" lvl="0" indent="-342900" algn="just" fontAlgn="base">
              <a:spcAft>
                <a:spcPts val="0"/>
              </a:spcAft>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Notify Police of the intrusion </a:t>
            </a:r>
          </a:p>
          <a:p>
            <a:pPr marL="342900" lvl="0" indent="-342900" algn="just" fontAlgn="base">
              <a:spcAft>
                <a:spcPts val="0"/>
              </a:spcAft>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Notify the Emergency Response Team in order of priority </a:t>
            </a:r>
          </a:p>
        </p:txBody>
      </p:sp>
    </p:spTree>
    <p:extLst>
      <p:ext uri="{BB962C8B-B14F-4D97-AF65-F5344CB8AC3E}">
        <p14:creationId xmlns:p14="http://schemas.microsoft.com/office/powerpoint/2010/main" val="223341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5C972E7-BF1C-41D6-B65D-292AD213D30C}"/>
              </a:ext>
            </a:extLst>
          </p:cNvPr>
          <p:cNvSpPr>
            <a:spLocks noGrp="1"/>
          </p:cNvSpPr>
          <p:nvPr>
            <p:ph type="title"/>
          </p:nvPr>
        </p:nvSpPr>
        <p:spPr>
          <a:xfrm>
            <a:off x="2483768" y="153665"/>
            <a:ext cx="6548527" cy="566525"/>
          </a:xfrm>
        </p:spPr>
        <p:txBody>
          <a:bodyPr>
            <a:noAutofit/>
          </a:bodyPr>
          <a:lstStyle/>
          <a:p>
            <a:pPr algn="r"/>
            <a:r>
              <a:rPr lang="en-AU" sz="3200" b="1" dirty="0">
                <a:solidFill>
                  <a:schemeClr val="accent3">
                    <a:lumMod val="50000"/>
                  </a:schemeClr>
                </a:solidFill>
              </a:rPr>
              <a:t>BOMB THREAT</a:t>
            </a:r>
          </a:p>
        </p:txBody>
      </p:sp>
      <p:sp>
        <p:nvSpPr>
          <p:cNvPr id="2" name="Rectangle 1">
            <a:extLst>
              <a:ext uri="{FF2B5EF4-FFF2-40B4-BE49-F238E27FC236}">
                <a16:creationId xmlns:a16="http://schemas.microsoft.com/office/drawing/2014/main" id="{2FD9A9D9-99CA-46C8-B33E-404E8B6E5B63}"/>
              </a:ext>
            </a:extLst>
          </p:cNvPr>
          <p:cNvSpPr/>
          <p:nvPr/>
        </p:nvSpPr>
        <p:spPr>
          <a:xfrm>
            <a:off x="179512" y="1268760"/>
            <a:ext cx="4230216" cy="5109091"/>
          </a:xfrm>
          <a:prstGeom prst="rect">
            <a:avLst/>
          </a:prstGeom>
        </p:spPr>
        <p:txBody>
          <a:bodyPr wrap="square">
            <a:spAutoFit/>
          </a:bodyPr>
          <a:lstStyle/>
          <a:p>
            <a:pPr algn="just">
              <a:spcAft>
                <a:spcPts val="0"/>
              </a:spcAft>
            </a:pPr>
            <a:r>
              <a:rPr lang="en-AU" b="1" dirty="0">
                <a:solidFill>
                  <a:schemeClr val="accent3">
                    <a:lumMod val="50000"/>
                  </a:schemeClr>
                </a:solidFill>
                <a:latin typeface="Calibri" panose="020F0502020204030204" pitchFamily="34" charset="0"/>
                <a:ea typeface="Times New Roman" panose="02020603050405020304" pitchFamily="18" charset="0"/>
                <a:cs typeface="Arial" panose="020B0604020202020204" pitchFamily="34" charset="0"/>
              </a:rPr>
              <a:t>WRITTEN BOMB THREAT</a:t>
            </a:r>
          </a:p>
          <a:p>
            <a:pPr>
              <a:spcAft>
                <a:spcPts val="0"/>
              </a:spcAft>
            </a:pPr>
            <a:r>
              <a:rPr lang="en-AU" sz="1600" dirty="0">
                <a:solidFill>
                  <a:schemeClr val="accent3">
                    <a:lumMod val="50000"/>
                  </a:schemeClr>
                </a:solidFill>
                <a:latin typeface="Times New Roman" panose="02020603050405020304" pitchFamily="18" charset="0"/>
                <a:ea typeface="Times New Roman" panose="02020603050405020304" pitchFamily="18" charset="0"/>
              </a:rPr>
              <a:t> </a:t>
            </a:r>
          </a:p>
          <a:p>
            <a:pPr algn="just">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Where a written threat is received the following systems should be followed: </a:t>
            </a:r>
          </a:p>
          <a:p>
            <a:pPr>
              <a:spcAft>
                <a:spcPts val="0"/>
              </a:spcAft>
            </a:pPr>
            <a:r>
              <a:rPr lang="en-AU" sz="2800" dirty="0">
                <a:latin typeface="Times New Roman" panose="02020603050405020304" pitchFamily="18" charset="0"/>
                <a:ea typeface="Times New Roman" panose="02020603050405020304" pitchFamily="18" charset="0"/>
              </a:rPr>
              <a:t> </a:t>
            </a:r>
          </a:p>
          <a:p>
            <a:pPr algn="just">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The person who receives the written threat must: </a:t>
            </a:r>
          </a:p>
          <a:p>
            <a:pPr marL="342900" lvl="0" indent="-342900" algn="just" fontAlgn="base">
              <a:spcAft>
                <a:spcPts val="0"/>
              </a:spcAft>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Keep all paper and envelopes for evidence purposes</a:t>
            </a:r>
          </a:p>
          <a:p>
            <a:pPr marL="342900" lvl="0" indent="-342900" algn="just" fontAlgn="base">
              <a:spcAft>
                <a:spcPts val="0"/>
              </a:spcAft>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Notify Supervisor</a:t>
            </a:r>
          </a:p>
          <a:p>
            <a:pPr marL="342900" lvl="0" indent="-342900" algn="just" fontAlgn="base">
              <a:spcAft>
                <a:spcPts val="0"/>
              </a:spcAft>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Avoid unnecessary handling of the object / letter</a:t>
            </a:r>
          </a:p>
          <a:p>
            <a:pPr marL="342900" lvl="0" indent="-342900" algn="just" fontAlgn="base">
              <a:spcAft>
                <a:spcPts val="0"/>
              </a:spcAft>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Do no photocopy as this may deteriorate fingerprints or other evidence</a:t>
            </a:r>
          </a:p>
          <a:p>
            <a:pPr marL="342900" lvl="0" indent="-342900" algn="just" fontAlgn="base">
              <a:spcAft>
                <a:spcPts val="0"/>
              </a:spcAft>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Seal letter and envelope in a plastic bag or larger envelope</a:t>
            </a:r>
          </a:p>
        </p:txBody>
      </p:sp>
      <p:sp>
        <p:nvSpPr>
          <p:cNvPr id="4" name="Rectangle 3">
            <a:extLst>
              <a:ext uri="{FF2B5EF4-FFF2-40B4-BE49-F238E27FC236}">
                <a16:creationId xmlns:a16="http://schemas.microsoft.com/office/drawing/2014/main" id="{714B4C57-4BBB-48B2-BA7E-59565514DE3C}"/>
              </a:ext>
            </a:extLst>
          </p:cNvPr>
          <p:cNvSpPr/>
          <p:nvPr/>
        </p:nvSpPr>
        <p:spPr>
          <a:xfrm>
            <a:off x="4572000" y="1196752"/>
            <a:ext cx="4572000" cy="5078313"/>
          </a:xfrm>
          <a:prstGeom prst="rect">
            <a:avLst/>
          </a:prstGeom>
        </p:spPr>
        <p:txBody>
          <a:bodyPr>
            <a:spAutoFit/>
          </a:bodyPr>
          <a:lstStyle/>
          <a:p>
            <a:pPr algn="just">
              <a:spcAft>
                <a:spcPts val="0"/>
              </a:spcAft>
            </a:pPr>
            <a:r>
              <a:rPr lang="en-AU" b="1" dirty="0">
                <a:solidFill>
                  <a:schemeClr val="accent3">
                    <a:lumMod val="50000"/>
                  </a:schemeClr>
                </a:solidFill>
                <a:latin typeface="Calibri" panose="020F0502020204030204" pitchFamily="34" charset="0"/>
                <a:ea typeface="Times New Roman" panose="02020603050405020304" pitchFamily="18" charset="0"/>
                <a:cs typeface="Arial" panose="020B0604020202020204" pitchFamily="34" charset="0"/>
              </a:rPr>
              <a:t>VERBAL BOMB THREAT</a:t>
            </a:r>
          </a:p>
          <a:p>
            <a:pPr marL="457200" algn="just">
              <a:spcAft>
                <a:spcPts val="0"/>
              </a:spcAft>
            </a:pPr>
            <a:r>
              <a:rPr lang="en-AU" b="1" dirty="0">
                <a:solidFill>
                  <a:srgbClr val="4F6228"/>
                </a:solidFill>
                <a:latin typeface="Calibri" panose="020F0502020204030204" pitchFamily="34" charset="0"/>
                <a:ea typeface="Times New Roman" panose="02020603050405020304" pitchFamily="18" charset="0"/>
                <a:cs typeface="Times New Roman" panose="02020603050405020304" pitchFamily="18" charset="0"/>
              </a:rPr>
              <a:t> </a:t>
            </a:r>
            <a:endParaRPr lang="en-AU"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Where a verbal threat is received the following systems should be followed: </a:t>
            </a:r>
          </a:p>
          <a:p>
            <a:pPr algn="just">
              <a:spcAft>
                <a:spcPts val="0"/>
              </a:spcAft>
            </a:pPr>
            <a:r>
              <a:rPr lang="en-AU" b="1" dirty="0">
                <a:solidFill>
                  <a:srgbClr val="4F6228"/>
                </a:solidFill>
                <a:latin typeface="Calibri" panose="020F0502020204030204" pitchFamily="34" charset="0"/>
                <a:ea typeface="Times New Roman" panose="02020603050405020304" pitchFamily="18" charset="0"/>
                <a:cs typeface="Times New Roman" panose="02020603050405020304" pitchFamily="18" charset="0"/>
              </a:rPr>
              <a:t> </a:t>
            </a:r>
            <a:endParaRPr lang="en-AU"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The person who receives the written threat must: </a:t>
            </a:r>
          </a:p>
          <a:p>
            <a:pPr marL="342900" lvl="0" indent="-342900" algn="just" fontAlgn="base">
              <a:spcAft>
                <a:spcPts val="0"/>
              </a:spcAft>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Never ignore a threat</a:t>
            </a:r>
          </a:p>
          <a:p>
            <a:pPr marL="342900" lvl="0" indent="-342900" algn="just" fontAlgn="base">
              <a:spcAft>
                <a:spcPts val="0"/>
              </a:spcAft>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Do not hang up the telephone</a:t>
            </a:r>
          </a:p>
          <a:p>
            <a:pPr marL="342900" lvl="0" indent="-342900" algn="just" fontAlgn="base">
              <a:spcAft>
                <a:spcPts val="0"/>
              </a:spcAft>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Attract someone’s attention and obtain assistance to notify the Emergency Response Team in order of priority </a:t>
            </a:r>
          </a:p>
          <a:p>
            <a:pPr marL="342900" lvl="0" indent="-342900" algn="just" fontAlgn="base">
              <a:spcAft>
                <a:spcPts val="0"/>
              </a:spcAft>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Do not create panic in the office, remain calm and only notify those that must be involved</a:t>
            </a:r>
          </a:p>
          <a:p>
            <a:pPr marL="342900" lvl="0" indent="-342900" algn="just" fontAlgn="base">
              <a:spcAft>
                <a:spcPts val="0"/>
              </a:spcAft>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Attempt to keep caller talking</a:t>
            </a:r>
          </a:p>
          <a:p>
            <a:pPr marL="342900" lvl="0" indent="-342900" algn="just" fontAlgn="base">
              <a:spcAft>
                <a:spcPts val="0"/>
              </a:spcAft>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Document all information available </a:t>
            </a:r>
          </a:p>
          <a:p>
            <a:pPr marL="342900" lvl="0" indent="-342900" algn="just" fontAlgn="base">
              <a:spcAft>
                <a:spcPts val="0"/>
              </a:spcAft>
              <a:buFont typeface="Arial" panose="020B0604020202020204" pitchFamily="34" charset="0"/>
              <a:buChar char="•"/>
            </a:pPr>
            <a:r>
              <a:rPr lang="en-AU" dirty="0">
                <a:latin typeface="Calibri" panose="020F0502020204030204" pitchFamily="34" charset="0"/>
                <a:ea typeface="Times New Roman" panose="02020603050405020304" pitchFamily="18" charset="0"/>
                <a:cs typeface="Times New Roman" panose="02020603050405020304" pitchFamily="18" charset="0"/>
              </a:rPr>
              <a:t>Remain at telephone until relieved</a:t>
            </a:r>
          </a:p>
        </p:txBody>
      </p:sp>
    </p:spTree>
    <p:extLst>
      <p:ext uri="{BB962C8B-B14F-4D97-AF65-F5344CB8AC3E}">
        <p14:creationId xmlns:p14="http://schemas.microsoft.com/office/powerpoint/2010/main" val="387883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F28D9-40AD-55C6-8850-C287AC48018A}"/>
            </a:ext>
          </a:extLst>
        </p:cNvPr>
        <p:cNvGrpSpPr/>
        <p:nvPr/>
      </p:nvGrpSpPr>
      <p:grpSpPr>
        <a:xfrm>
          <a:off x="0" y="0"/>
          <a:ext cx="0" cy="0"/>
          <a:chOff x="0" y="0"/>
          <a:chExt cx="0" cy="0"/>
        </a:xfrm>
      </p:grpSpPr>
      <p:pic>
        <p:nvPicPr>
          <p:cNvPr id="2" name="Picture 1" descr="A map of australia with text&#10;&#10;Description automatically generated">
            <a:extLst>
              <a:ext uri="{FF2B5EF4-FFF2-40B4-BE49-F238E27FC236}">
                <a16:creationId xmlns:a16="http://schemas.microsoft.com/office/drawing/2014/main" id="{DD02F4C8-9A29-C001-0A9D-213DF3004F5A}"/>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1043608" y="294206"/>
            <a:ext cx="7200800" cy="4050451"/>
          </a:xfrm>
          <a:prstGeom prst="rect">
            <a:avLst/>
          </a:prstGeom>
        </p:spPr>
      </p:pic>
      <p:sp>
        <p:nvSpPr>
          <p:cNvPr id="3" name="TextBox 2">
            <a:extLst>
              <a:ext uri="{FF2B5EF4-FFF2-40B4-BE49-F238E27FC236}">
                <a16:creationId xmlns:a16="http://schemas.microsoft.com/office/drawing/2014/main" id="{C5656B7A-6C55-F9F2-01A7-D2DCB7F34C75}"/>
              </a:ext>
            </a:extLst>
          </p:cNvPr>
          <p:cNvSpPr txBox="1"/>
          <p:nvPr/>
        </p:nvSpPr>
        <p:spPr>
          <a:xfrm>
            <a:off x="359024" y="5893934"/>
            <a:ext cx="8676456" cy="646331"/>
          </a:xfrm>
          <a:prstGeom prst="rect">
            <a:avLst/>
          </a:prstGeom>
          <a:noFill/>
        </p:spPr>
        <p:txBody>
          <a:bodyPr wrap="square" rtlCol="0">
            <a:spAutoFit/>
          </a:bodyPr>
          <a:lstStyle/>
          <a:p>
            <a:pPr algn="ctr"/>
            <a:r>
              <a:rPr lang="en-AU" dirty="0"/>
              <a:t>Please Complete the Questionnaire </a:t>
            </a:r>
          </a:p>
          <a:p>
            <a:pPr algn="ctr"/>
            <a:r>
              <a:rPr lang="en-AU" dirty="0"/>
              <a:t>Any concerns  or Questions – please contact Management </a:t>
            </a:r>
          </a:p>
        </p:txBody>
      </p:sp>
      <p:sp>
        <p:nvSpPr>
          <p:cNvPr id="6" name="TextBox 5">
            <a:extLst>
              <a:ext uri="{FF2B5EF4-FFF2-40B4-BE49-F238E27FC236}">
                <a16:creationId xmlns:a16="http://schemas.microsoft.com/office/drawing/2014/main" id="{E6A45519-0294-ACF0-6D4F-D585C2541CFA}"/>
              </a:ext>
            </a:extLst>
          </p:cNvPr>
          <p:cNvSpPr txBox="1"/>
          <p:nvPr/>
        </p:nvSpPr>
        <p:spPr>
          <a:xfrm>
            <a:off x="250504" y="4344657"/>
            <a:ext cx="8784976" cy="1323439"/>
          </a:xfrm>
          <a:prstGeom prst="rect">
            <a:avLst/>
          </a:prstGeom>
          <a:noFill/>
        </p:spPr>
        <p:txBody>
          <a:bodyPr wrap="square">
            <a:spAutoFit/>
          </a:bodyPr>
          <a:lstStyle/>
          <a:p>
            <a:pPr algn="just"/>
            <a:r>
              <a:rPr lang="en-AU" sz="2000" b="1" kern="100" dirty="0">
                <a:solidFill>
                  <a:schemeClr val="accent3">
                    <a:lumMod val="50000"/>
                  </a:schemeClr>
                </a:solidFill>
                <a:effectLst/>
                <a:latin typeface="Aptos" panose="020B0004020202020204" pitchFamily="34" charset="0"/>
                <a:ea typeface="Aptos" panose="020B0004020202020204" pitchFamily="34" charset="0"/>
                <a:cs typeface="Times New Roman" panose="02020603050405020304" pitchFamily="18" charset="0"/>
              </a:rPr>
              <a:t>AUTHORITY TO STOP </a:t>
            </a:r>
            <a:r>
              <a:rPr lang="en-AU" sz="2000" kern="100" dirty="0">
                <a:solidFill>
                  <a:schemeClr val="accent2">
                    <a:lumMod val="50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en-AU" sz="2000" kern="100" dirty="0">
                <a:effectLst/>
                <a:latin typeface="Aptos" panose="020B0004020202020204" pitchFamily="34" charset="0"/>
                <a:ea typeface="Aptos" panose="020B0004020202020204" pitchFamily="34" charset="0"/>
                <a:cs typeface="Times New Roman" panose="02020603050405020304" pitchFamily="18" charset="0"/>
              </a:rPr>
              <a:t>Management and drivers have a shared responsibility to ensure vehicles are operated safely. Drivers have absolute authority to stop without prejudice, when they believe they are unable to continue driving safely.</a:t>
            </a:r>
          </a:p>
          <a:p>
            <a:r>
              <a:rPr lang="en-AU" sz="20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70699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472D7B-589C-0870-2339-2A7FD8473B96}"/>
              </a:ext>
            </a:extLst>
          </p:cNvPr>
          <p:cNvSpPr>
            <a:spLocks noGrp="1"/>
          </p:cNvSpPr>
          <p:nvPr>
            <p:ph type="title"/>
          </p:nvPr>
        </p:nvSpPr>
        <p:spPr>
          <a:xfrm>
            <a:off x="539552" y="153665"/>
            <a:ext cx="8492743" cy="566525"/>
          </a:xfrm>
        </p:spPr>
        <p:txBody>
          <a:bodyPr>
            <a:noAutofit/>
          </a:bodyPr>
          <a:lstStyle/>
          <a:p>
            <a:pPr algn="r"/>
            <a:r>
              <a:rPr lang="en-US" sz="3200" b="1" dirty="0">
                <a:solidFill>
                  <a:schemeClr val="accent3">
                    <a:lumMod val="50000"/>
                  </a:schemeClr>
                </a:solidFill>
              </a:rPr>
              <a:t>M</a:t>
            </a:r>
            <a:r>
              <a:rPr lang="en-AU" sz="3200" b="1" dirty="0">
                <a:solidFill>
                  <a:schemeClr val="accent3">
                    <a:lumMod val="50000"/>
                  </a:schemeClr>
                </a:solidFill>
              </a:rPr>
              <a:t>ENTAL HEALTH AND WELL-BEING  POLICY</a:t>
            </a:r>
          </a:p>
        </p:txBody>
      </p:sp>
      <p:sp>
        <p:nvSpPr>
          <p:cNvPr id="7" name="TextBox 6">
            <a:extLst>
              <a:ext uri="{FF2B5EF4-FFF2-40B4-BE49-F238E27FC236}">
                <a16:creationId xmlns:a16="http://schemas.microsoft.com/office/drawing/2014/main" id="{B6CC9617-4027-47ED-41B9-CF33A19DD578}"/>
              </a:ext>
            </a:extLst>
          </p:cNvPr>
          <p:cNvSpPr txBox="1"/>
          <p:nvPr/>
        </p:nvSpPr>
        <p:spPr>
          <a:xfrm>
            <a:off x="107504" y="918259"/>
            <a:ext cx="4464496" cy="6576929"/>
          </a:xfrm>
          <a:prstGeom prst="rect">
            <a:avLst/>
          </a:prstGeom>
          <a:noFill/>
        </p:spPr>
        <p:txBody>
          <a:bodyPr wrap="square" rtlCol="0">
            <a:spAutoFit/>
          </a:bodyPr>
          <a:lstStyle/>
          <a:p>
            <a:pPr algn="just">
              <a:lnSpc>
                <a:spcPct val="115000"/>
              </a:lnSpc>
              <a:spcAft>
                <a:spcPts val="1000"/>
              </a:spcAft>
            </a:pPr>
            <a:r>
              <a:rPr lang="en-GB" sz="1800" dirty="0">
                <a:effectLst/>
                <a:ea typeface="Calibri" panose="020F0502020204030204" pitchFamily="34" charset="0"/>
                <a:cs typeface="Arial" panose="020B0604020202020204" pitchFamily="34" charset="0"/>
              </a:rPr>
              <a:t>Management of 5'S Australia Pty Ltd </a:t>
            </a:r>
            <a:r>
              <a:rPr lang="en-GB" dirty="0">
                <a:ea typeface="Calibri" panose="020F0502020204030204" pitchFamily="34" charset="0"/>
                <a:cs typeface="Arial" panose="020B0604020202020204" pitchFamily="34" charset="0"/>
              </a:rPr>
              <a:t>are</a:t>
            </a:r>
            <a:r>
              <a:rPr lang="en-GB" sz="1800" dirty="0">
                <a:effectLst/>
                <a:ea typeface="Calibri" panose="020F0502020204030204" pitchFamily="34" charset="0"/>
                <a:cs typeface="Arial" panose="020B0604020202020204" pitchFamily="34" charset="0"/>
              </a:rPr>
              <a:t> committed to the protection and promotion of the mental health and wellbeing of all staff.</a:t>
            </a:r>
          </a:p>
          <a:p>
            <a:pPr algn="just">
              <a:lnSpc>
                <a:spcPct val="115000"/>
              </a:lnSpc>
              <a:spcAft>
                <a:spcPts val="1000"/>
              </a:spcAft>
            </a:pPr>
            <a:r>
              <a:rPr lang="en-GB" sz="1800" dirty="0">
                <a:effectLst/>
                <a:ea typeface="Calibri" panose="020F0502020204030204" pitchFamily="34" charset="0"/>
                <a:cs typeface="Arial" panose="020B0604020202020204" pitchFamily="34" charset="0"/>
              </a:rPr>
              <a:t>5'S Australia Pty Ltd shall as far as reasonably practicable, strive to </a:t>
            </a:r>
          </a:p>
          <a:p>
            <a:pPr marL="285750" indent="-285750" algn="just">
              <a:lnSpc>
                <a:spcPct val="115000"/>
              </a:lnSpc>
              <a:spcAft>
                <a:spcPts val="1000"/>
              </a:spcAft>
              <a:buFont typeface="Arial" panose="020B0604020202020204" pitchFamily="34" charset="0"/>
              <a:buChar char="•"/>
            </a:pPr>
            <a:r>
              <a:rPr lang="en-GB" sz="1800" dirty="0">
                <a:effectLst/>
                <a:ea typeface="Calibri" panose="020F0502020204030204" pitchFamily="34" charset="0"/>
                <a:cs typeface="Arial" panose="020B0604020202020204" pitchFamily="34" charset="0"/>
              </a:rPr>
              <a:t>improve the mental health environment and culture of the organisation by identifying, eliminating, or minimising all harmful processes, procedures and behaviours that may cause psychological harm or illness to its employees.</a:t>
            </a:r>
            <a:endParaRPr lang="en-AU" dirty="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n-GB" sz="1800" dirty="0">
                <a:effectLst/>
                <a:ea typeface="Calibri" panose="020F0502020204030204" pitchFamily="34" charset="0"/>
                <a:cs typeface="Arial" panose="020B0604020202020204" pitchFamily="34" charset="0"/>
              </a:rPr>
              <a:t>promote mental health throughout the organisation by establishing and maintaining processes that enhance mental health and wellbeing.</a:t>
            </a:r>
            <a:endParaRPr lang="en-AU" sz="1800" dirty="0">
              <a:effectLst/>
              <a:ea typeface="Calibri" panose="020F0502020204030204" pitchFamily="34" charset="0"/>
              <a:cs typeface="Times New Roman" panose="02020603050405020304" pitchFamily="18" charset="0"/>
            </a:endParaRPr>
          </a:p>
          <a:p>
            <a:pPr algn="just">
              <a:lnSpc>
                <a:spcPct val="115000"/>
              </a:lnSpc>
              <a:spcAft>
                <a:spcPts val="1000"/>
              </a:spcAft>
            </a:pPr>
            <a:endParaRPr lang="en-GB" dirty="0">
              <a:ea typeface="Calibri" panose="020F0502020204030204" pitchFamily="34" charset="0"/>
              <a:cs typeface="Arial" panose="020B0604020202020204" pitchFamily="34" charset="0"/>
            </a:endParaRPr>
          </a:p>
          <a:p>
            <a:pPr algn="just">
              <a:lnSpc>
                <a:spcPct val="115000"/>
              </a:lnSpc>
              <a:spcAft>
                <a:spcPts val="1000"/>
              </a:spcAft>
            </a:pPr>
            <a:endParaRPr lang="en-GB" sz="1800" dirty="0">
              <a:effectLst/>
              <a:ea typeface="Calibri" panose="020F0502020204030204" pitchFamily="34" charset="0"/>
              <a:cs typeface="Arial" panose="020B0604020202020204" pitchFamily="34" charset="0"/>
            </a:endParaRPr>
          </a:p>
          <a:p>
            <a:pPr algn="just">
              <a:lnSpc>
                <a:spcPct val="115000"/>
              </a:lnSpc>
              <a:spcAft>
                <a:spcPts val="1000"/>
              </a:spcAft>
            </a:pPr>
            <a:endParaRPr lang="en-AU" sz="1800" dirty="0">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9367DBD-0C35-5F3F-0AD2-B7B2C225403E}"/>
              </a:ext>
            </a:extLst>
          </p:cNvPr>
          <p:cNvSpPr txBox="1"/>
          <p:nvPr/>
        </p:nvSpPr>
        <p:spPr>
          <a:xfrm>
            <a:off x="4644008" y="980728"/>
            <a:ext cx="4464496" cy="5632311"/>
          </a:xfrm>
          <a:prstGeom prst="rect">
            <a:avLst/>
          </a:prstGeom>
          <a:noFill/>
        </p:spPr>
        <p:txBody>
          <a:bodyPr wrap="square" rtlCol="0">
            <a:spAutoFit/>
          </a:bodyPr>
          <a:lstStyle/>
          <a:p>
            <a:r>
              <a:rPr lang="en-US" dirty="0"/>
              <a:t>It is Managements policy to </a:t>
            </a:r>
          </a:p>
          <a:p>
            <a:pPr marL="285750" indent="-285750">
              <a:buFont typeface="Arial" panose="020B0604020202020204" pitchFamily="34" charset="0"/>
              <a:buChar char="•"/>
            </a:pPr>
            <a:r>
              <a:rPr lang="en-GB" dirty="0"/>
              <a:t>Reduce discrimination and stigma by increasing awareness and understanding </a:t>
            </a:r>
            <a:endParaRPr lang="en-AU" dirty="0"/>
          </a:p>
          <a:p>
            <a:pPr marL="285750" indent="-285750">
              <a:buFont typeface="Arial" panose="020B0604020202020204" pitchFamily="34" charset="0"/>
              <a:buChar char="•"/>
            </a:pPr>
            <a:r>
              <a:rPr lang="en-GB" dirty="0"/>
              <a:t>provide information about the mental health policy </a:t>
            </a:r>
            <a:r>
              <a:rPr lang="en-US" dirty="0"/>
              <a:t>for employees.</a:t>
            </a:r>
            <a:endParaRPr lang="en-AU" dirty="0"/>
          </a:p>
          <a:p>
            <a:pPr marL="285750" indent="-285750">
              <a:buFont typeface="Arial" panose="020B0604020202020204" pitchFamily="34" charset="0"/>
              <a:buChar char="•"/>
            </a:pPr>
            <a:r>
              <a:rPr lang="en-GB" dirty="0"/>
              <a:t>Provide systems that encourage predictable working hours, reasonable workloads and flexible working practices where appropriate  as far as reasonably practicable.</a:t>
            </a:r>
            <a:endParaRPr lang="en-AU" dirty="0"/>
          </a:p>
          <a:p>
            <a:pPr marL="285750" indent="-285750">
              <a:buFont typeface="Arial" panose="020B0604020202020204" pitchFamily="34" charset="0"/>
              <a:buChar char="•"/>
            </a:pPr>
            <a:r>
              <a:rPr lang="en-GB" dirty="0"/>
              <a:t>Ensure staff have clearly defined job descriptions, objectives and responsibilities and provide them with good management support, appropriate training and adequate resources to do their job.</a:t>
            </a:r>
            <a:endParaRPr lang="en-AU" dirty="0"/>
          </a:p>
          <a:p>
            <a:pPr marL="285750" indent="-285750">
              <a:buFont typeface="Arial" panose="020B0604020202020204" pitchFamily="34" charset="0"/>
              <a:buChar char="•"/>
            </a:pPr>
            <a:r>
              <a:rPr lang="en-GB" dirty="0"/>
              <a:t>Manage conflict effectively and ensure the workplace is free from bullying and harassment, discrimination and racism.</a:t>
            </a:r>
            <a:endParaRPr lang="en-AU" dirty="0"/>
          </a:p>
          <a:p>
            <a:endParaRPr lang="en-AU" dirty="0"/>
          </a:p>
        </p:txBody>
      </p:sp>
    </p:spTree>
    <p:extLst>
      <p:ext uri="{BB962C8B-B14F-4D97-AF65-F5344CB8AC3E}">
        <p14:creationId xmlns:p14="http://schemas.microsoft.com/office/powerpoint/2010/main" val="56607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social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7" y="3706866"/>
            <a:ext cx="5111266" cy="342914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3419872" y="35049"/>
            <a:ext cx="5724128" cy="646331"/>
          </a:xfrm>
          <a:prstGeom prst="rect">
            <a:avLst/>
          </a:prstGeom>
          <a:noFill/>
        </p:spPr>
        <p:txBody>
          <a:bodyPr wrap="square" rtlCol="0">
            <a:spAutoFit/>
          </a:bodyPr>
          <a:lstStyle/>
          <a:p>
            <a:pPr algn="r"/>
            <a:r>
              <a:rPr lang="en-AU" sz="3600" b="1" dirty="0">
                <a:solidFill>
                  <a:schemeClr val="accent3">
                    <a:lumMod val="50000"/>
                  </a:schemeClr>
                </a:solidFill>
              </a:rPr>
              <a:t>SOCIAL MEDIA POLICY</a:t>
            </a:r>
          </a:p>
        </p:txBody>
      </p:sp>
      <p:sp>
        <p:nvSpPr>
          <p:cNvPr id="2" name="Rectangle 1"/>
          <p:cNvSpPr/>
          <p:nvPr/>
        </p:nvSpPr>
        <p:spPr>
          <a:xfrm>
            <a:off x="109399" y="1124744"/>
            <a:ext cx="8957099" cy="4247317"/>
          </a:xfrm>
          <a:prstGeom prst="rect">
            <a:avLst/>
          </a:prstGeom>
        </p:spPr>
        <p:txBody>
          <a:bodyPr wrap="square">
            <a:spAutoFit/>
          </a:bodyPr>
          <a:lstStyle/>
          <a:p>
            <a:r>
              <a:rPr lang="en-US" dirty="0"/>
              <a:t> </a:t>
            </a:r>
            <a:endParaRPr lang="en-AU" b="1" dirty="0">
              <a:solidFill>
                <a:schemeClr val="accent1">
                  <a:lumMod val="50000"/>
                </a:schemeClr>
              </a:solidFill>
            </a:endParaRPr>
          </a:p>
          <a:p>
            <a:r>
              <a:rPr lang="en-US" dirty="0"/>
              <a:t>Management  of 5'S Australia Pty Ltd </a:t>
            </a:r>
            <a:r>
              <a:rPr lang="en-GB" dirty="0"/>
              <a:t>understands the use of social media is expanding rapidly. Individuals and organisations are embracing user-generated content, such as social networking, personal websites, discussion forums and message boards, blogs and microblogs</a:t>
            </a:r>
            <a:endParaRPr lang="en-AU" dirty="0"/>
          </a:p>
          <a:p>
            <a:r>
              <a:rPr lang="en-GB" dirty="0"/>
              <a:t> </a:t>
            </a:r>
            <a:endParaRPr lang="en-AU" dirty="0"/>
          </a:p>
          <a:p>
            <a:r>
              <a:rPr lang="en-GB" dirty="0"/>
              <a:t>Whether an online activity is able to be viewed by the public or is limited to a specific group of people, </a:t>
            </a:r>
            <a:r>
              <a:rPr lang="en-US" dirty="0"/>
              <a:t>5'S Australia Pty Ltd </a:t>
            </a:r>
            <a:r>
              <a:rPr lang="en-GB" dirty="0"/>
              <a:t>staff must remember to maintain professional standards and be aware of the implications of their actions, as in all professional circumstances. </a:t>
            </a:r>
            <a:endParaRPr lang="en-AU" dirty="0"/>
          </a:p>
          <a:p>
            <a:r>
              <a:rPr lang="en-GB" dirty="0"/>
              <a:t> </a:t>
            </a:r>
            <a:endParaRPr lang="en-AU" dirty="0"/>
          </a:p>
          <a:p>
            <a:r>
              <a:rPr lang="en-GB" dirty="0"/>
              <a:t>Staff needs to be aware that information </a:t>
            </a:r>
          </a:p>
          <a:p>
            <a:r>
              <a:rPr lang="en-GB" dirty="0"/>
              <a:t>circulated on social media may end up </a:t>
            </a:r>
          </a:p>
          <a:p>
            <a:r>
              <a:rPr lang="en-GB" dirty="0"/>
              <a:t>in the public domain, and remain there, </a:t>
            </a:r>
          </a:p>
          <a:p>
            <a:r>
              <a:rPr lang="en-GB" dirty="0"/>
              <a:t>irrespective of the intent at the time of </a:t>
            </a:r>
          </a:p>
          <a:p>
            <a:r>
              <a:rPr lang="en-GB" dirty="0"/>
              <a:t>posting.</a:t>
            </a:r>
            <a:endParaRPr lang="en-AU" dirty="0"/>
          </a:p>
          <a:p>
            <a:r>
              <a:rPr lang="en-GB" dirty="0"/>
              <a:t> </a:t>
            </a:r>
            <a:endParaRPr lang="en-AU" dirty="0"/>
          </a:p>
        </p:txBody>
      </p:sp>
    </p:spTree>
    <p:extLst>
      <p:ext uri="{BB962C8B-B14F-4D97-AF65-F5344CB8AC3E}">
        <p14:creationId xmlns:p14="http://schemas.microsoft.com/office/powerpoint/2010/main" val="653334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419872" y="35049"/>
            <a:ext cx="5724128" cy="646331"/>
          </a:xfrm>
          <a:prstGeom prst="rect">
            <a:avLst/>
          </a:prstGeom>
          <a:noFill/>
        </p:spPr>
        <p:txBody>
          <a:bodyPr wrap="square" rtlCol="0">
            <a:spAutoFit/>
          </a:bodyPr>
          <a:lstStyle/>
          <a:p>
            <a:pPr algn="r"/>
            <a:r>
              <a:rPr lang="en-AU" sz="3600" b="1" dirty="0">
                <a:solidFill>
                  <a:schemeClr val="accent3">
                    <a:lumMod val="50000"/>
                  </a:schemeClr>
                </a:solidFill>
              </a:rPr>
              <a:t>SOCIAL MEDIA POLICY</a:t>
            </a:r>
          </a:p>
        </p:txBody>
      </p:sp>
      <p:sp>
        <p:nvSpPr>
          <p:cNvPr id="2" name="Rectangle 1"/>
          <p:cNvSpPr/>
          <p:nvPr/>
        </p:nvSpPr>
        <p:spPr>
          <a:xfrm>
            <a:off x="93450" y="908720"/>
            <a:ext cx="8957099" cy="5262979"/>
          </a:xfrm>
          <a:prstGeom prst="rect">
            <a:avLst/>
          </a:prstGeom>
        </p:spPr>
        <p:txBody>
          <a:bodyPr wrap="square">
            <a:spAutoFit/>
          </a:bodyPr>
          <a:lstStyle/>
          <a:p>
            <a:r>
              <a:rPr lang="en-GB" sz="2000" dirty="0"/>
              <a:t> </a:t>
            </a:r>
            <a:endParaRPr lang="en-AU" sz="2000" dirty="0"/>
          </a:p>
          <a:p>
            <a:r>
              <a:rPr lang="en-AU" sz="2000" dirty="0"/>
              <a:t>In relation to social media including Facebook, blogs etc. staff:</a:t>
            </a:r>
          </a:p>
          <a:p>
            <a:endParaRPr lang="en-AU" sz="2000" dirty="0"/>
          </a:p>
          <a:p>
            <a:pPr marL="285750" lvl="0" indent="-285750">
              <a:buFont typeface="Arial" panose="020B0604020202020204" pitchFamily="34" charset="0"/>
              <a:buChar char="•"/>
            </a:pPr>
            <a:r>
              <a:rPr lang="en-GB" sz="2000" dirty="0"/>
              <a:t>Are not permitted to use social media during hours of duty</a:t>
            </a:r>
            <a:endParaRPr lang="en-AU" sz="2000" dirty="0"/>
          </a:p>
          <a:p>
            <a:pPr marL="285750" lvl="0" indent="-285750">
              <a:buFont typeface="Arial" panose="020B0604020202020204" pitchFamily="34" charset="0"/>
              <a:buChar char="•"/>
            </a:pPr>
            <a:r>
              <a:rPr lang="en-GB" sz="2000" dirty="0"/>
              <a:t>Must not comment on the activities of </a:t>
            </a:r>
            <a:r>
              <a:rPr lang="en-US" sz="2000" dirty="0"/>
              <a:t>5'S Australia Pty Ltd</a:t>
            </a:r>
            <a:r>
              <a:rPr lang="en-GB" sz="2000" dirty="0"/>
              <a:t> to their customers</a:t>
            </a:r>
            <a:endParaRPr lang="en-AU" sz="2000" dirty="0"/>
          </a:p>
          <a:p>
            <a:pPr marL="285750" lvl="0" indent="-285750">
              <a:buFont typeface="Arial" panose="020B0604020202020204" pitchFamily="34" charset="0"/>
              <a:buChar char="•"/>
            </a:pPr>
            <a:r>
              <a:rPr lang="en-GB" sz="2000" dirty="0"/>
              <a:t>Must Avoid any statements which might bring </a:t>
            </a:r>
            <a:r>
              <a:rPr lang="en-US" sz="2000" dirty="0"/>
              <a:t>5'S Australia Pty Ltd</a:t>
            </a:r>
            <a:r>
              <a:rPr lang="en-GB" sz="2000" dirty="0"/>
              <a:t>  or their customers into disrepute</a:t>
            </a:r>
            <a:endParaRPr lang="en-AU" sz="2000" dirty="0"/>
          </a:p>
          <a:p>
            <a:pPr marL="285750" lvl="0" indent="-285750">
              <a:buFont typeface="Arial" panose="020B0604020202020204" pitchFamily="34" charset="0"/>
              <a:buChar char="•"/>
            </a:pPr>
            <a:r>
              <a:rPr lang="en-GB" sz="2000" dirty="0"/>
              <a:t>Must Not commit </a:t>
            </a:r>
            <a:r>
              <a:rPr lang="en-US" sz="2000" dirty="0"/>
              <a:t>5'S Australia Pty Ltd</a:t>
            </a:r>
            <a:r>
              <a:rPr lang="en-GB" sz="2000" dirty="0"/>
              <a:t>to any action or initiative</a:t>
            </a:r>
            <a:endParaRPr lang="en-AU" sz="2000" dirty="0"/>
          </a:p>
          <a:p>
            <a:pPr marL="285750" lvl="0" indent="-285750">
              <a:buFont typeface="Arial" panose="020B0604020202020204" pitchFamily="34" charset="0"/>
              <a:buChar char="•"/>
            </a:pPr>
            <a:r>
              <a:rPr lang="en-GB" sz="2000" dirty="0"/>
              <a:t>Must Not disclose or make reference to any load/manifest being carried by your or any other driver</a:t>
            </a:r>
            <a:endParaRPr lang="en-AU" sz="2000" dirty="0"/>
          </a:p>
          <a:p>
            <a:pPr marL="285750" lvl="0" indent="-285750">
              <a:buFont typeface="Arial" panose="020B0604020202020204" pitchFamily="34" charset="0"/>
              <a:buChar char="•"/>
            </a:pPr>
            <a:r>
              <a:rPr lang="en-GB" sz="2000" dirty="0"/>
              <a:t>Must Not disclose or make reference to your location or the location of other drivers</a:t>
            </a:r>
            <a:endParaRPr lang="en-AU" sz="2000" dirty="0"/>
          </a:p>
          <a:p>
            <a:pPr marL="285750" lvl="0" indent="-285750">
              <a:buFont typeface="Arial" panose="020B0604020202020204" pitchFamily="34" charset="0"/>
              <a:buChar char="•"/>
            </a:pPr>
            <a:r>
              <a:rPr lang="en-GB" sz="2000" dirty="0"/>
              <a:t>Must Not discuss or disclose any aspect of your personal terms of employment with </a:t>
            </a:r>
            <a:r>
              <a:rPr lang="en-US" sz="2000" dirty="0"/>
              <a:t>5'S Australia Pty Ltd</a:t>
            </a:r>
            <a:r>
              <a:rPr lang="en-GB" sz="2000" dirty="0"/>
              <a:t>  such as pay rates, entitlements or any other aspect of your contract.</a:t>
            </a:r>
            <a:endParaRPr lang="en-AU" sz="2000" dirty="0"/>
          </a:p>
          <a:p>
            <a:endParaRPr lang="en-AU" dirty="0"/>
          </a:p>
          <a:p>
            <a:pPr lvl="1"/>
            <a:endParaRPr lang="en-AU" dirty="0"/>
          </a:p>
        </p:txBody>
      </p:sp>
    </p:spTree>
    <p:extLst>
      <p:ext uri="{BB962C8B-B14F-4D97-AF65-F5344CB8AC3E}">
        <p14:creationId xmlns:p14="http://schemas.microsoft.com/office/powerpoint/2010/main" val="2068077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1563</TotalTime>
  <Words>9432</Words>
  <Application>Microsoft Office PowerPoint</Application>
  <PresentationFormat>On-screen Show (4:3)</PresentationFormat>
  <Paragraphs>807</Paragraphs>
  <Slides>68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Aptos</vt:lpstr>
      <vt:lpstr>Arial</vt:lpstr>
      <vt:lpstr>Calibri</vt:lpstr>
      <vt:lpstr>Courier New</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MENTAL HEALTH AND WELL-BEING  POLICY</vt:lpstr>
      <vt:lpstr>PowerPoint Presentation</vt:lpstr>
      <vt:lpstr>PowerPoint Presentation</vt:lpstr>
      <vt:lpstr>BULLYING &amp; HARASSMENT</vt:lpstr>
      <vt:lpstr>PRIVACY POLICY </vt:lpstr>
      <vt:lpstr>PowerPoint Presentation</vt:lpstr>
      <vt:lpstr>PowerPoint Presentation</vt:lpstr>
      <vt:lpstr>PowerPoint Presentation</vt:lpstr>
      <vt:lpstr>PowerPoint Presentation</vt:lpstr>
      <vt:lpstr>PowerPoint Presentation</vt:lpstr>
      <vt:lpstr>SUN PROTECTION</vt:lpstr>
      <vt:lpstr>PowerPoint Presentation</vt:lpstr>
      <vt:lpstr>PowerPoint Presentation</vt:lpstr>
      <vt:lpstr>PowerPoint Presentation</vt:lpstr>
      <vt:lpstr>WHISTLE-BLOWERS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EMERGENCY RESPONSE PLAN</vt:lpstr>
      <vt:lpstr>IMMEDIATE RESPONSE</vt:lpstr>
      <vt:lpstr>EMPLOYEE RESPONSIBILITIES</vt:lpstr>
      <vt:lpstr>MEDIA</vt:lpstr>
      <vt:lpstr>MOTOR VEHICLE ACCIDENT</vt:lpstr>
      <vt:lpstr>PowerPoint Presentation</vt:lpstr>
      <vt:lpstr>SITE INTRUSION</vt:lpstr>
      <vt:lpstr>BOMB THREAT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OHS and Company Induction</dc:title>
  <dc:creator>Jenine Turner</dc:creator>
  <cp:lastModifiedBy>Jenine Turner</cp:lastModifiedBy>
  <cp:revision>104</cp:revision>
  <dcterms:created xsi:type="dcterms:W3CDTF">2017-07-13T21:22:13Z</dcterms:created>
  <dcterms:modified xsi:type="dcterms:W3CDTF">2025-03-07T23:29:31Z</dcterms:modified>
</cp:coreProperties>
</file>