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53" r:id="rId2"/>
    <p:sldId id="271" r:id="rId3"/>
    <p:sldId id="272" r:id="rId4"/>
    <p:sldId id="279" r:id="rId5"/>
    <p:sldId id="281" r:id="rId6"/>
    <p:sldId id="329" r:id="rId7"/>
    <p:sldId id="283" r:id="rId8"/>
    <p:sldId id="317" r:id="rId9"/>
    <p:sldId id="461" r:id="rId10"/>
    <p:sldId id="275" r:id="rId11"/>
    <p:sldId id="285" r:id="rId12"/>
    <p:sldId id="292" r:id="rId13"/>
    <p:sldId id="330" r:id="rId14"/>
    <p:sldId id="462" r:id="rId15"/>
    <p:sldId id="266" r:id="rId16"/>
    <p:sldId id="319" r:id="rId17"/>
    <p:sldId id="304" r:id="rId18"/>
    <p:sldId id="264" r:id="rId19"/>
    <p:sldId id="320" r:id="rId20"/>
    <p:sldId id="301" r:id="rId21"/>
    <p:sldId id="310" r:id="rId22"/>
    <p:sldId id="463" r:id="rId23"/>
    <p:sldId id="302" r:id="rId24"/>
    <p:sldId id="335" r:id="rId25"/>
    <p:sldId id="464" r:id="rId26"/>
    <p:sldId id="287" r:id="rId27"/>
    <p:sldId id="300" r:id="rId28"/>
    <p:sldId id="336" r:id="rId29"/>
    <p:sldId id="338" r:id="rId30"/>
    <p:sldId id="340" r:id="rId31"/>
    <p:sldId id="342" r:id="rId32"/>
    <p:sldId id="343" r:id="rId33"/>
    <p:sldId id="344" r:id="rId34"/>
    <p:sldId id="345" r:id="rId35"/>
    <p:sldId id="346" r:id="rId36"/>
    <p:sldId id="348" r:id="rId37"/>
    <p:sldId id="349" r:id="rId38"/>
    <p:sldId id="350" r:id="rId39"/>
    <p:sldId id="351" r:id="rId40"/>
    <p:sldId id="354" r:id="rId41"/>
    <p:sldId id="352" r:id="rId42"/>
    <p:sldId id="355" r:id="rId43"/>
    <p:sldId id="465" r:id="rId44"/>
    <p:sldId id="368" r:id="rId45"/>
    <p:sldId id="466" r:id="rId46"/>
    <p:sldId id="415" r:id="rId47"/>
    <p:sldId id="417" r:id="rId48"/>
    <p:sldId id="407" r:id="rId49"/>
    <p:sldId id="408" r:id="rId50"/>
    <p:sldId id="467" r:id="rId51"/>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D3AAC-5913-444E-9F20-15E0D316D272}" v="147" dt="2025-03-07T22:07:34.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3" d="100"/>
          <a:sy n="103" d="100"/>
        </p:scale>
        <p:origin x="2460" y="114"/>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ine Turner" userId="e9847c206901953d" providerId="LiveId" clId="{B62E6839-0A21-422B-98F6-5F39C4B3B573}"/>
    <pc:docChg chg="undo custSel addSld delSld modSld sldOrd modNotesMaster">
      <pc:chgData name="Jenine Turner" userId="e9847c206901953d" providerId="LiveId" clId="{B62E6839-0A21-422B-98F6-5F39C4B3B573}" dt="2023-10-28T05:56:06.612" v="236" actId="47"/>
      <pc:docMkLst>
        <pc:docMk/>
      </pc:docMkLst>
      <pc:sldChg chg="addSp delSp modSp mod setBg">
        <pc:chgData name="Jenine Turner" userId="e9847c206901953d" providerId="LiveId" clId="{B62E6839-0A21-422B-98F6-5F39C4B3B573}" dt="2023-10-28T05:46:30.968" v="19" actId="26606"/>
        <pc:sldMkLst>
          <pc:docMk/>
          <pc:sldMk cId="904699282" sldId="271"/>
        </pc:sldMkLst>
      </pc:sldChg>
      <pc:sldChg chg="modSp mod">
        <pc:chgData name="Jenine Turner" userId="e9847c206901953d" providerId="LiveId" clId="{B62E6839-0A21-422B-98F6-5F39C4B3B573}" dt="2023-10-28T05:47:01.823" v="35"/>
        <pc:sldMkLst>
          <pc:docMk/>
          <pc:sldMk cId="2948781706" sldId="360"/>
        </pc:sldMkLst>
      </pc:sldChg>
      <pc:sldChg chg="addSp delSp modSp del mod addAnim delAnim delDesignElem">
        <pc:chgData name="Jenine Turner" userId="e9847c206901953d" providerId="LiveId" clId="{B62E6839-0A21-422B-98F6-5F39C4B3B573}" dt="2023-10-28T05:50:37.955" v="54" actId="47"/>
        <pc:sldMkLst>
          <pc:docMk/>
          <pc:sldMk cId="3076532425" sldId="445"/>
        </pc:sldMkLst>
      </pc:sldChg>
      <pc:sldChg chg="addSp delSp del setBg delDesignElem">
        <pc:chgData name="Jenine Turner" userId="e9847c206901953d" providerId="LiveId" clId="{B62E6839-0A21-422B-98F6-5F39C4B3B573}" dt="2023-10-28T05:54:16.092" v="106" actId="47"/>
        <pc:sldMkLst>
          <pc:docMk/>
          <pc:sldMk cId="433147318" sldId="446"/>
        </pc:sldMkLst>
      </pc:sldChg>
      <pc:sldChg chg="addSp delSp del delDesignElem">
        <pc:chgData name="Jenine Turner" userId="e9847c206901953d" providerId="LiveId" clId="{B62E6839-0A21-422B-98F6-5F39C4B3B573}" dt="2023-10-28T05:54:29.592" v="118" actId="47"/>
        <pc:sldMkLst>
          <pc:docMk/>
          <pc:sldMk cId="3578768390" sldId="447"/>
        </pc:sldMkLst>
      </pc:sldChg>
      <pc:sldChg chg="addSp delSp del delDesignElem">
        <pc:chgData name="Jenine Turner" userId="e9847c206901953d" providerId="LiveId" clId="{B62E6839-0A21-422B-98F6-5F39C4B3B573}" dt="2023-10-28T05:54:45.759" v="136" actId="47"/>
        <pc:sldMkLst>
          <pc:docMk/>
          <pc:sldMk cId="2755835239" sldId="448"/>
        </pc:sldMkLst>
      </pc:sldChg>
      <pc:sldChg chg="addSp delSp del delDesignElem">
        <pc:chgData name="Jenine Turner" userId="e9847c206901953d" providerId="LiveId" clId="{B62E6839-0A21-422B-98F6-5F39C4B3B573}" dt="2023-10-28T05:55:03.838" v="173" actId="47"/>
        <pc:sldMkLst>
          <pc:docMk/>
          <pc:sldMk cId="772216383" sldId="449"/>
        </pc:sldMkLst>
      </pc:sldChg>
      <pc:sldChg chg="addSp delSp del delDesignElem">
        <pc:chgData name="Jenine Turner" userId="e9847c206901953d" providerId="LiveId" clId="{B62E6839-0A21-422B-98F6-5F39C4B3B573}" dt="2023-10-28T05:55:30.992" v="213" actId="47"/>
        <pc:sldMkLst>
          <pc:docMk/>
          <pc:sldMk cId="3699947468" sldId="450"/>
        </pc:sldMkLst>
      </pc:sldChg>
      <pc:sldChg chg="addSp delSp del delDesignElem">
        <pc:chgData name="Jenine Turner" userId="e9847c206901953d" providerId="LiveId" clId="{B62E6839-0A21-422B-98F6-5F39C4B3B573}" dt="2023-10-28T05:55:38.647" v="217" actId="47"/>
        <pc:sldMkLst>
          <pc:docMk/>
          <pc:sldMk cId="2940719626" sldId="451"/>
        </pc:sldMkLst>
      </pc:sldChg>
      <pc:sldChg chg="addSp delSp del mod delDesignElem">
        <pc:chgData name="Jenine Turner" userId="e9847c206901953d" providerId="LiveId" clId="{B62E6839-0A21-422B-98F6-5F39C4B3B573}" dt="2023-10-28T05:56:06.612" v="236" actId="47"/>
        <pc:sldMkLst>
          <pc:docMk/>
          <pc:sldMk cId="212659408" sldId="452"/>
        </pc:sldMkLst>
      </pc:sldChg>
      <pc:sldChg chg="addSp delSp modSp new mod setBg">
        <pc:chgData name="Jenine Turner" userId="e9847c206901953d" providerId="LiveId" clId="{B62E6839-0A21-422B-98F6-5F39C4B3B573}" dt="2023-10-28T05:51:40.538" v="68" actId="122"/>
        <pc:sldMkLst>
          <pc:docMk/>
          <pc:sldMk cId="605111833" sldId="453"/>
        </pc:sldMkLst>
      </pc:sldChg>
      <pc:sldChg chg="del delDesignElem">
        <pc:chgData name="Jenine Turner" userId="e9847c206901953d" providerId="LiveId" clId="{B62E6839-0A21-422B-98F6-5F39C4B3B573}" dt="2023-10-28T05:52:28.167" v="71" actId="47"/>
        <pc:sldMkLst>
          <pc:docMk/>
          <pc:sldMk cId="490362564" sldId="454"/>
        </pc:sldMkLst>
      </pc:sldChg>
      <pc:sldChg chg="modSp add mod ord">
        <pc:chgData name="Jenine Turner" userId="e9847c206901953d" providerId="LiveId" clId="{B62E6839-0A21-422B-98F6-5F39C4B3B573}" dt="2023-10-28T05:54:13.943" v="105" actId="20577"/>
        <pc:sldMkLst>
          <pc:docMk/>
          <pc:sldMk cId="3160111845" sldId="454"/>
        </pc:sldMkLst>
      </pc:sldChg>
      <pc:sldChg chg="modSp add mod ord">
        <pc:chgData name="Jenine Turner" userId="e9847c206901953d" providerId="LiveId" clId="{B62E6839-0A21-422B-98F6-5F39C4B3B573}" dt="2023-10-28T05:54:27.685" v="117" actId="20577"/>
        <pc:sldMkLst>
          <pc:docMk/>
          <pc:sldMk cId="1733473418" sldId="455"/>
        </pc:sldMkLst>
      </pc:sldChg>
      <pc:sldChg chg="modSp add mod ord">
        <pc:chgData name="Jenine Turner" userId="e9847c206901953d" providerId="LiveId" clId="{B62E6839-0A21-422B-98F6-5F39C4B3B573}" dt="2023-10-28T05:54:43.486" v="135" actId="20577"/>
        <pc:sldMkLst>
          <pc:docMk/>
          <pc:sldMk cId="2974873159" sldId="456"/>
        </pc:sldMkLst>
      </pc:sldChg>
      <pc:sldChg chg="modSp add mod ord">
        <pc:chgData name="Jenine Turner" userId="e9847c206901953d" providerId="LiveId" clId="{B62E6839-0A21-422B-98F6-5F39C4B3B573}" dt="2023-10-28T05:55:00.184" v="172" actId="20577"/>
        <pc:sldMkLst>
          <pc:docMk/>
          <pc:sldMk cId="2047710344" sldId="457"/>
        </pc:sldMkLst>
      </pc:sldChg>
      <pc:sldChg chg="modSp add mod ord">
        <pc:chgData name="Jenine Turner" userId="e9847c206901953d" providerId="LiveId" clId="{B62E6839-0A21-422B-98F6-5F39C4B3B573}" dt="2023-10-28T05:55:28.163" v="212" actId="20577"/>
        <pc:sldMkLst>
          <pc:docMk/>
          <pc:sldMk cId="3543768571" sldId="458"/>
        </pc:sldMkLst>
      </pc:sldChg>
      <pc:sldChg chg="modSp add mod ord">
        <pc:chgData name="Jenine Turner" userId="e9847c206901953d" providerId="LiveId" clId="{B62E6839-0A21-422B-98F6-5F39C4B3B573}" dt="2023-10-28T05:55:43.488" v="226" actId="20577"/>
        <pc:sldMkLst>
          <pc:docMk/>
          <pc:sldMk cId="2577540546" sldId="459"/>
        </pc:sldMkLst>
      </pc:sldChg>
      <pc:sldChg chg="addSp delSp modSp add mod ord">
        <pc:chgData name="Jenine Turner" userId="e9847c206901953d" providerId="LiveId" clId="{B62E6839-0A21-422B-98F6-5F39C4B3B573}" dt="2023-10-28T05:56:02.693" v="235" actId="207"/>
        <pc:sldMkLst>
          <pc:docMk/>
          <pc:sldMk cId="2848626955" sldId="460"/>
        </pc:sldMkLst>
      </pc:sldChg>
    </pc:docChg>
  </pc:docChgLst>
  <pc:docChgLst>
    <pc:chgData name="Jenine Turner" userId="e9847c206901953d" providerId="LiveId" clId="{D4CD3AAC-5913-444E-9F20-15E0D316D272}"/>
    <pc:docChg chg="undo custSel addSld delSld modSld sldOrd modMainMaster modNotesMaster">
      <pc:chgData name="Jenine Turner" userId="e9847c206901953d" providerId="LiveId" clId="{D4CD3AAC-5913-444E-9F20-15E0D316D272}" dt="2025-03-08T03:02:08.429" v="605" actId="1076"/>
      <pc:docMkLst>
        <pc:docMk/>
      </pc:docMkLst>
      <pc:sldChg chg="modSp mod modNotes">
        <pc:chgData name="Jenine Turner" userId="e9847c206901953d" providerId="LiveId" clId="{D4CD3AAC-5913-444E-9F20-15E0D316D272}" dt="2025-03-07T21:45:06.268" v="452" actId="207"/>
        <pc:sldMkLst>
          <pc:docMk/>
          <pc:sldMk cId="3613584519" sldId="264"/>
        </pc:sldMkLst>
        <pc:spChg chg="mod">
          <ac:chgData name="Jenine Turner" userId="e9847c206901953d" providerId="LiveId" clId="{D4CD3AAC-5913-444E-9F20-15E0D316D272}" dt="2025-03-07T21:45:01.959" v="451" actId="207"/>
          <ac:spMkLst>
            <pc:docMk/>
            <pc:sldMk cId="3613584519" sldId="264"/>
            <ac:spMk id="12" creationId="{DCE6696C-C5C3-4EFE-A8F8-A9B474F3EE8B}"/>
          </ac:spMkLst>
        </pc:spChg>
        <pc:spChg chg="mod">
          <ac:chgData name="Jenine Turner" userId="e9847c206901953d" providerId="LiveId" clId="{D4CD3AAC-5913-444E-9F20-15E0D316D272}" dt="2025-03-07T21:45:06.268" v="452" actId="207"/>
          <ac:spMkLst>
            <pc:docMk/>
            <pc:sldMk cId="3613584519" sldId="264"/>
            <ac:spMk id="27" creationId="{56378CB0-03B5-4EBA-960C-6D85AA229BD3}"/>
          </ac:spMkLst>
        </pc:spChg>
        <pc:spChg chg="mod">
          <ac:chgData name="Jenine Turner" userId="e9847c206901953d" providerId="LiveId" clId="{D4CD3AAC-5913-444E-9F20-15E0D316D272}" dt="2025-03-07T21:37:02.421" v="323" actId="20577"/>
          <ac:spMkLst>
            <pc:docMk/>
            <pc:sldMk cId="3613584519" sldId="264"/>
            <ac:spMk id="30" creationId="{624EFE9E-58C2-4419-8900-B5DA750736DC}"/>
          </ac:spMkLst>
        </pc:spChg>
        <pc:graphicFrameChg chg="mod modGraphic">
          <ac:chgData name="Jenine Turner" userId="e9847c206901953d" providerId="LiveId" clId="{D4CD3AAC-5913-444E-9F20-15E0D316D272}" dt="2025-03-07T21:44:54.199" v="448" actId="207"/>
          <ac:graphicFrameMkLst>
            <pc:docMk/>
            <pc:sldMk cId="3613584519" sldId="264"/>
            <ac:graphicFrameMk id="14" creationId="{64FAF355-360E-415E-A1A6-4B70F2973BD3}"/>
          </ac:graphicFrameMkLst>
        </pc:graphicFrameChg>
        <pc:graphicFrameChg chg="mod modGraphic">
          <ac:chgData name="Jenine Turner" userId="e9847c206901953d" providerId="LiveId" clId="{D4CD3AAC-5913-444E-9F20-15E0D316D272}" dt="2025-03-07T21:44:57.339" v="449" actId="207"/>
          <ac:graphicFrameMkLst>
            <pc:docMk/>
            <pc:sldMk cId="3613584519" sldId="264"/>
            <ac:graphicFrameMk id="15" creationId="{3A9107F6-59A3-4B87-88BA-7F84EC15E600}"/>
          </ac:graphicFrameMkLst>
        </pc:graphicFrameChg>
        <pc:picChg chg="mod">
          <ac:chgData name="Jenine Turner" userId="e9847c206901953d" providerId="LiveId" clId="{D4CD3AAC-5913-444E-9F20-15E0D316D272}" dt="2025-03-07T21:36:35.846" v="314" actId="1076"/>
          <ac:picMkLst>
            <pc:docMk/>
            <pc:sldMk cId="3613584519" sldId="264"/>
            <ac:picMk id="5" creationId="{4342C3A9-1FD9-48EF-A707-25EC79364251}"/>
          </ac:picMkLst>
        </pc:picChg>
        <pc:picChg chg="mod">
          <ac:chgData name="Jenine Turner" userId="e9847c206901953d" providerId="LiveId" clId="{D4CD3AAC-5913-444E-9F20-15E0D316D272}" dt="2025-03-07T21:36:43.803" v="315" actId="1076"/>
          <ac:picMkLst>
            <pc:docMk/>
            <pc:sldMk cId="3613584519" sldId="264"/>
            <ac:picMk id="7" creationId="{1133F0B3-7B54-40DE-84D7-C797763D6655}"/>
          </ac:picMkLst>
        </pc:picChg>
      </pc:sldChg>
      <pc:sldChg chg="modSp mod modNotes">
        <pc:chgData name="Jenine Turner" userId="e9847c206901953d" providerId="LiveId" clId="{D4CD3AAC-5913-444E-9F20-15E0D316D272}" dt="2025-03-07T21:45:27.716" v="458" actId="207"/>
        <pc:sldMkLst>
          <pc:docMk/>
          <pc:sldMk cId="3892083525" sldId="266"/>
        </pc:sldMkLst>
        <pc:spChg chg="mod">
          <ac:chgData name="Jenine Turner" userId="e9847c206901953d" providerId="LiveId" clId="{D4CD3AAC-5913-444E-9F20-15E0D316D272}" dt="2025-03-07T21:28:48.015" v="158"/>
          <ac:spMkLst>
            <pc:docMk/>
            <pc:sldMk cId="3892083525" sldId="266"/>
            <ac:spMk id="5" creationId="{00000000-0000-0000-0000-000000000000}"/>
          </ac:spMkLst>
        </pc:spChg>
        <pc:spChg chg="mod">
          <ac:chgData name="Jenine Turner" userId="e9847c206901953d" providerId="LiveId" clId="{D4CD3AAC-5913-444E-9F20-15E0D316D272}" dt="2025-03-07T21:45:25.208" v="457" actId="207"/>
          <ac:spMkLst>
            <pc:docMk/>
            <pc:sldMk cId="3892083525" sldId="266"/>
            <ac:spMk id="8" creationId="{0D4F66E5-ADDA-48F1-832A-4EC4EB2DE923}"/>
          </ac:spMkLst>
        </pc:spChg>
        <pc:spChg chg="mod">
          <ac:chgData name="Jenine Turner" userId="e9847c206901953d" providerId="LiveId" clId="{D4CD3AAC-5913-444E-9F20-15E0D316D272}" dt="2025-03-07T21:28:48.015" v="158"/>
          <ac:spMkLst>
            <pc:docMk/>
            <pc:sldMk cId="3892083525" sldId="266"/>
            <ac:spMk id="10" creationId="{32992DAE-CC6F-4FE0-8862-6A386F05523D}"/>
          </ac:spMkLst>
        </pc:spChg>
        <pc:spChg chg="mod">
          <ac:chgData name="Jenine Turner" userId="e9847c206901953d" providerId="LiveId" clId="{D4CD3AAC-5913-444E-9F20-15E0D316D272}" dt="2025-03-07T21:28:48.015" v="158"/>
          <ac:spMkLst>
            <pc:docMk/>
            <pc:sldMk cId="3892083525" sldId="266"/>
            <ac:spMk id="11" creationId="{9AA9EAE8-554E-4C7F-B9A0-3A7AC346A922}"/>
          </ac:spMkLst>
        </pc:spChg>
        <pc:spChg chg="mod">
          <ac:chgData name="Jenine Turner" userId="e9847c206901953d" providerId="LiveId" clId="{D4CD3AAC-5913-444E-9F20-15E0D316D272}" dt="2025-03-07T21:45:27.716" v="458" actId="207"/>
          <ac:spMkLst>
            <pc:docMk/>
            <pc:sldMk cId="3892083525" sldId="266"/>
            <ac:spMk id="12" creationId="{001317CA-0633-4263-8E01-207B8619647E}"/>
          </ac:spMkLst>
        </pc:spChg>
        <pc:spChg chg="mod">
          <ac:chgData name="Jenine Turner" userId="e9847c206901953d" providerId="LiveId" clId="{D4CD3AAC-5913-444E-9F20-15E0D316D272}" dt="2025-03-07T21:28:48.015" v="158"/>
          <ac:spMkLst>
            <pc:docMk/>
            <pc:sldMk cId="3892083525" sldId="266"/>
            <ac:spMk id="13" creationId="{00AB5E06-E430-466A-B879-1D6F6BE8FCFA}"/>
          </ac:spMkLst>
        </pc:spChg>
      </pc:sldChg>
      <pc:sldChg chg="modSp mod">
        <pc:chgData name="Jenine Turner" userId="e9847c206901953d" providerId="LiveId" clId="{D4CD3AAC-5913-444E-9F20-15E0D316D272}" dt="2025-03-07T21:51:54.308" v="462" actId="207"/>
        <pc:sldMkLst>
          <pc:docMk/>
          <pc:sldMk cId="904699282" sldId="271"/>
        </pc:sldMkLst>
        <pc:spChg chg="mod">
          <ac:chgData name="Jenine Turner" userId="e9847c206901953d" providerId="LiveId" clId="{D4CD3AAC-5913-444E-9F20-15E0D316D272}" dt="2025-03-07T21:28:48.015" v="158"/>
          <ac:spMkLst>
            <pc:docMk/>
            <pc:sldMk cId="904699282" sldId="271"/>
            <ac:spMk id="6" creationId="{00000000-0000-0000-0000-000000000000}"/>
          </ac:spMkLst>
        </pc:spChg>
        <pc:spChg chg="mod">
          <ac:chgData name="Jenine Turner" userId="e9847c206901953d" providerId="LiveId" clId="{D4CD3AAC-5913-444E-9F20-15E0D316D272}" dt="2025-03-07T21:51:54.308" v="462" actId="207"/>
          <ac:spMkLst>
            <pc:docMk/>
            <pc:sldMk cId="904699282" sldId="271"/>
            <ac:spMk id="35" creationId="{00000000-0000-0000-0000-000000000000}"/>
          </ac:spMkLst>
        </pc:spChg>
      </pc:sldChg>
      <pc:sldChg chg="modSp mod ord">
        <pc:chgData name="Jenine Turner" userId="e9847c206901953d" providerId="LiveId" clId="{D4CD3AAC-5913-444E-9F20-15E0D316D272}" dt="2025-03-07T21:52:50.793" v="480" actId="1076"/>
        <pc:sldMkLst>
          <pc:docMk/>
          <pc:sldMk cId="1279278820" sldId="272"/>
        </pc:sldMkLst>
        <pc:spChg chg="mod">
          <ac:chgData name="Jenine Turner" userId="e9847c206901953d" providerId="LiveId" clId="{D4CD3AAC-5913-444E-9F20-15E0D316D272}" dt="2025-03-07T21:52:48.523" v="479" actId="1076"/>
          <ac:spMkLst>
            <pc:docMk/>
            <pc:sldMk cId="1279278820" sldId="272"/>
            <ac:spMk id="2" creationId="{00000000-0000-0000-0000-000000000000}"/>
          </ac:spMkLst>
        </pc:spChg>
        <pc:spChg chg="mod">
          <ac:chgData name="Jenine Turner" userId="e9847c206901953d" providerId="LiveId" clId="{D4CD3AAC-5913-444E-9F20-15E0D316D272}" dt="2025-03-07T21:52:50.793" v="480" actId="1076"/>
          <ac:spMkLst>
            <pc:docMk/>
            <pc:sldMk cId="1279278820" sldId="272"/>
            <ac:spMk id="6" creationId="{00000000-0000-0000-0000-000000000000}"/>
          </ac:spMkLst>
        </pc:spChg>
        <pc:spChg chg="mod">
          <ac:chgData name="Jenine Turner" userId="e9847c206901953d" providerId="LiveId" clId="{D4CD3AAC-5913-444E-9F20-15E0D316D272}" dt="2025-03-07T21:52:36.163" v="473" actId="403"/>
          <ac:spMkLst>
            <pc:docMk/>
            <pc:sldMk cId="1279278820" sldId="272"/>
            <ac:spMk id="35" creationId="{00000000-0000-0000-0000-000000000000}"/>
          </ac:spMkLst>
        </pc:spChg>
      </pc:sldChg>
      <pc:sldChg chg="modSp mod">
        <pc:chgData name="Jenine Turner" userId="e9847c206901953d" providerId="LiveId" clId="{D4CD3AAC-5913-444E-9F20-15E0D316D272}" dt="2025-03-07T21:57:22.333" v="561" actId="1076"/>
        <pc:sldMkLst>
          <pc:docMk/>
          <pc:sldMk cId="1603071804" sldId="275"/>
        </pc:sldMkLst>
        <pc:spChg chg="mod">
          <ac:chgData name="Jenine Turner" userId="e9847c206901953d" providerId="LiveId" clId="{D4CD3AAC-5913-444E-9F20-15E0D316D272}" dt="2025-03-07T21:57:02.924" v="556" actId="403"/>
          <ac:spMkLst>
            <pc:docMk/>
            <pc:sldMk cId="1603071804" sldId="275"/>
            <ac:spMk id="2" creationId="{00000000-0000-0000-0000-000000000000}"/>
          </ac:spMkLst>
        </pc:spChg>
        <pc:spChg chg="mod">
          <ac:chgData name="Jenine Turner" userId="e9847c206901953d" providerId="LiveId" clId="{D4CD3AAC-5913-444E-9F20-15E0D316D272}" dt="2025-03-07T21:57:22.333" v="561" actId="1076"/>
          <ac:spMkLst>
            <pc:docMk/>
            <pc:sldMk cId="1603071804" sldId="275"/>
            <ac:spMk id="5" creationId="{00000000-0000-0000-0000-000000000000}"/>
          </ac:spMkLst>
        </pc:spChg>
      </pc:sldChg>
      <pc:sldChg chg="delSp modSp del mod">
        <pc:chgData name="Jenine Turner" userId="e9847c206901953d" providerId="LiveId" clId="{D4CD3AAC-5913-444E-9F20-15E0D316D272}" dt="2025-03-07T21:55:22.393" v="531" actId="47"/>
        <pc:sldMkLst>
          <pc:docMk/>
          <pc:sldMk cId="1862336851" sldId="277"/>
        </pc:sldMkLst>
        <pc:spChg chg="del mod">
          <ac:chgData name="Jenine Turner" userId="e9847c206901953d" providerId="LiveId" clId="{D4CD3AAC-5913-444E-9F20-15E0D316D272}" dt="2025-03-07T21:54:51.956" v="519" actId="21"/>
          <ac:spMkLst>
            <pc:docMk/>
            <pc:sldMk cId="1862336851" sldId="277"/>
            <ac:spMk id="2" creationId="{00000000-0000-0000-0000-000000000000}"/>
          </ac:spMkLst>
        </pc:spChg>
        <pc:spChg chg="del mod">
          <ac:chgData name="Jenine Turner" userId="e9847c206901953d" providerId="LiveId" clId="{D4CD3AAC-5913-444E-9F20-15E0D316D272}" dt="2025-03-07T21:54:42.468" v="514" actId="21"/>
          <ac:spMkLst>
            <pc:docMk/>
            <pc:sldMk cId="1862336851" sldId="277"/>
            <ac:spMk id="35" creationId="{00000000-0000-0000-0000-000000000000}"/>
          </ac:spMkLst>
        </pc:spChg>
        <pc:picChg chg="del mod">
          <ac:chgData name="Jenine Turner" userId="e9847c206901953d" providerId="LiveId" clId="{D4CD3AAC-5913-444E-9F20-15E0D316D272}" dt="2025-03-07T21:55:19.969" v="530" actId="21"/>
          <ac:picMkLst>
            <pc:docMk/>
            <pc:sldMk cId="1862336851" sldId="277"/>
            <ac:picMk id="9218" creationId="{00000000-0000-0000-0000-000000000000}"/>
          </ac:picMkLst>
        </pc:picChg>
      </pc:sldChg>
      <pc:sldChg chg="modSp mod">
        <pc:chgData name="Jenine Turner" userId="e9847c206901953d" providerId="LiveId" clId="{D4CD3AAC-5913-444E-9F20-15E0D316D272}" dt="2025-03-07T21:52:32.203" v="472" actId="403"/>
        <pc:sldMkLst>
          <pc:docMk/>
          <pc:sldMk cId="1454785594" sldId="279"/>
        </pc:sldMkLst>
        <pc:spChg chg="mod">
          <ac:chgData name="Jenine Turner" userId="e9847c206901953d" providerId="LiveId" clId="{D4CD3AAC-5913-444E-9F20-15E0D316D272}" dt="2025-03-07T21:28:48.015" v="158"/>
          <ac:spMkLst>
            <pc:docMk/>
            <pc:sldMk cId="1454785594" sldId="279"/>
            <ac:spMk id="8" creationId="{F3B28C5C-F56E-4D76-97C6-56E9FD8105E0}"/>
          </ac:spMkLst>
        </pc:spChg>
        <pc:spChg chg="mod">
          <ac:chgData name="Jenine Turner" userId="e9847c206901953d" providerId="LiveId" clId="{D4CD3AAC-5913-444E-9F20-15E0D316D272}" dt="2025-03-07T21:28:48.015" v="158"/>
          <ac:spMkLst>
            <pc:docMk/>
            <pc:sldMk cId="1454785594" sldId="279"/>
            <ac:spMk id="10" creationId="{D9FE045A-A3C5-4D77-9629-4FF6406EF443}"/>
          </ac:spMkLst>
        </pc:spChg>
        <pc:spChg chg="mod">
          <ac:chgData name="Jenine Turner" userId="e9847c206901953d" providerId="LiveId" clId="{D4CD3AAC-5913-444E-9F20-15E0D316D272}" dt="2025-03-07T21:28:48.015" v="158"/>
          <ac:spMkLst>
            <pc:docMk/>
            <pc:sldMk cId="1454785594" sldId="279"/>
            <ac:spMk id="11" creationId="{93F92B85-C624-4B6B-B325-47532C6705B7}"/>
          </ac:spMkLst>
        </pc:spChg>
        <pc:spChg chg="mod">
          <ac:chgData name="Jenine Turner" userId="e9847c206901953d" providerId="LiveId" clId="{D4CD3AAC-5913-444E-9F20-15E0D316D272}" dt="2025-03-07T21:28:48.015" v="158"/>
          <ac:spMkLst>
            <pc:docMk/>
            <pc:sldMk cId="1454785594" sldId="279"/>
            <ac:spMk id="12" creationId="{00000000-0000-0000-0000-000000000000}"/>
          </ac:spMkLst>
        </pc:spChg>
        <pc:spChg chg="mod">
          <ac:chgData name="Jenine Turner" userId="e9847c206901953d" providerId="LiveId" clId="{D4CD3AAC-5913-444E-9F20-15E0D316D272}" dt="2025-03-07T21:28:48.015" v="158"/>
          <ac:spMkLst>
            <pc:docMk/>
            <pc:sldMk cId="1454785594" sldId="279"/>
            <ac:spMk id="13" creationId="{78242DE4-F658-4A2E-A5CB-517DF90275E9}"/>
          </ac:spMkLst>
        </pc:spChg>
        <pc:spChg chg="mod">
          <ac:chgData name="Jenine Turner" userId="e9847c206901953d" providerId="LiveId" clId="{D4CD3AAC-5913-444E-9F20-15E0D316D272}" dt="2025-03-07T21:28:48.015" v="158"/>
          <ac:spMkLst>
            <pc:docMk/>
            <pc:sldMk cId="1454785594" sldId="279"/>
            <ac:spMk id="14" creationId="{EC6AB793-6096-4A3C-8406-451207524BBC}"/>
          </ac:spMkLst>
        </pc:spChg>
        <pc:spChg chg="mod">
          <ac:chgData name="Jenine Turner" userId="e9847c206901953d" providerId="LiveId" clId="{D4CD3AAC-5913-444E-9F20-15E0D316D272}" dt="2025-03-07T21:28:48.015" v="158"/>
          <ac:spMkLst>
            <pc:docMk/>
            <pc:sldMk cId="1454785594" sldId="279"/>
            <ac:spMk id="16" creationId="{99D1B00C-272B-4CBE-B738-43C5D64E16DA}"/>
          </ac:spMkLst>
        </pc:spChg>
        <pc:spChg chg="mod">
          <ac:chgData name="Jenine Turner" userId="e9847c206901953d" providerId="LiveId" clId="{D4CD3AAC-5913-444E-9F20-15E0D316D272}" dt="2025-03-07T21:28:48.015" v="158"/>
          <ac:spMkLst>
            <pc:docMk/>
            <pc:sldMk cId="1454785594" sldId="279"/>
            <ac:spMk id="20" creationId="{2C4F6AF6-AC71-4747-A5EB-F25041B1E5E2}"/>
          </ac:spMkLst>
        </pc:spChg>
        <pc:spChg chg="mod">
          <ac:chgData name="Jenine Turner" userId="e9847c206901953d" providerId="LiveId" clId="{D4CD3AAC-5913-444E-9F20-15E0D316D272}" dt="2025-03-07T21:28:48.015" v="158"/>
          <ac:spMkLst>
            <pc:docMk/>
            <pc:sldMk cId="1454785594" sldId="279"/>
            <ac:spMk id="21" creationId="{65110DA3-D89E-4246-AC14-E73783586C91}"/>
          </ac:spMkLst>
        </pc:spChg>
        <pc:spChg chg="mod">
          <ac:chgData name="Jenine Turner" userId="e9847c206901953d" providerId="LiveId" clId="{D4CD3AAC-5913-444E-9F20-15E0D316D272}" dt="2025-03-07T21:52:32.203" v="472" actId="403"/>
          <ac:spMkLst>
            <pc:docMk/>
            <pc:sldMk cId="1454785594" sldId="279"/>
            <ac:spMk id="35" creationId="{00000000-0000-0000-0000-000000000000}"/>
          </ac:spMkLst>
        </pc:spChg>
      </pc:sldChg>
      <pc:sldChg chg="addSp modSp mod modAnim">
        <pc:chgData name="Jenine Turner" userId="e9847c206901953d" providerId="LiveId" clId="{D4CD3AAC-5913-444E-9F20-15E0D316D272}" dt="2025-03-07T21:54:10.475" v="504"/>
        <pc:sldMkLst>
          <pc:docMk/>
          <pc:sldMk cId="3393388198" sldId="281"/>
        </pc:sldMkLst>
        <pc:spChg chg="mod">
          <ac:chgData name="Jenine Turner" userId="e9847c206901953d" providerId="LiveId" clId="{D4CD3AAC-5913-444E-9F20-15E0D316D272}" dt="2025-03-07T21:53:31.355" v="491" actId="14100"/>
          <ac:spMkLst>
            <pc:docMk/>
            <pc:sldMk cId="3393388198" sldId="281"/>
            <ac:spMk id="2" creationId="{00000000-0000-0000-0000-000000000000}"/>
          </ac:spMkLst>
        </pc:spChg>
        <pc:spChg chg="add mod">
          <ac:chgData name="Jenine Turner" userId="e9847c206901953d" providerId="LiveId" clId="{D4CD3AAC-5913-444E-9F20-15E0D316D272}" dt="2025-03-07T21:54:07.333" v="503" actId="1076"/>
          <ac:spMkLst>
            <pc:docMk/>
            <pc:sldMk cId="3393388198" sldId="281"/>
            <ac:spMk id="3" creationId="{00000000-0000-0000-0000-000000000000}"/>
          </ac:spMkLst>
        </pc:spChg>
        <pc:spChg chg="add mod">
          <ac:chgData name="Jenine Turner" userId="e9847c206901953d" providerId="LiveId" clId="{D4CD3AAC-5913-444E-9F20-15E0D316D272}" dt="2025-03-07T21:54:05.164" v="502" actId="1076"/>
          <ac:spMkLst>
            <pc:docMk/>
            <pc:sldMk cId="3393388198" sldId="281"/>
            <ac:spMk id="4" creationId="{00000000-0000-0000-0000-000000000000}"/>
          </ac:spMkLst>
        </pc:spChg>
        <pc:spChg chg="mod">
          <ac:chgData name="Jenine Turner" userId="e9847c206901953d" providerId="LiveId" clId="{D4CD3AAC-5913-444E-9F20-15E0D316D272}" dt="2025-03-07T21:53:14.883" v="486" actId="1076"/>
          <ac:spMkLst>
            <pc:docMk/>
            <pc:sldMk cId="3393388198" sldId="281"/>
            <ac:spMk id="35" creationId="{00000000-0000-0000-0000-000000000000}"/>
          </ac:spMkLst>
        </pc:spChg>
      </pc:sldChg>
      <pc:sldChg chg="addSp modSp mod modAnim modNotes">
        <pc:chgData name="Jenine Turner" userId="e9847c206901953d" providerId="LiveId" clId="{D4CD3AAC-5913-444E-9F20-15E0D316D272}" dt="2025-03-07T21:56:40.153" v="550" actId="207"/>
        <pc:sldMkLst>
          <pc:docMk/>
          <pc:sldMk cId="3248043555" sldId="283"/>
        </pc:sldMkLst>
        <pc:spChg chg="mod">
          <ac:chgData name="Jenine Turner" userId="e9847c206901953d" providerId="LiveId" clId="{D4CD3AAC-5913-444E-9F20-15E0D316D272}" dt="2025-03-07T21:56:33.095" v="549" actId="207"/>
          <ac:spMkLst>
            <pc:docMk/>
            <pc:sldMk cId="3248043555" sldId="283"/>
            <ac:spMk id="2" creationId="{00000000-0000-0000-0000-000000000000}"/>
          </ac:spMkLst>
        </pc:spChg>
        <pc:spChg chg="add mod">
          <ac:chgData name="Jenine Turner" userId="e9847c206901953d" providerId="LiveId" clId="{D4CD3AAC-5913-444E-9F20-15E0D316D272}" dt="2025-03-07T21:28:48.015" v="158"/>
          <ac:spMkLst>
            <pc:docMk/>
            <pc:sldMk cId="3248043555" sldId="283"/>
            <ac:spMk id="3" creationId="{CED83FF9-F86F-6DE1-5381-FAB4F8038DC8}"/>
          </ac:spMkLst>
        </pc:spChg>
        <pc:spChg chg="mod">
          <ac:chgData name="Jenine Turner" userId="e9847c206901953d" providerId="LiveId" clId="{D4CD3AAC-5913-444E-9F20-15E0D316D272}" dt="2025-03-07T21:56:28.465" v="548" actId="207"/>
          <ac:spMkLst>
            <pc:docMk/>
            <pc:sldMk cId="3248043555" sldId="283"/>
            <ac:spMk id="8" creationId="{00000000-0000-0000-0000-000000000000}"/>
          </ac:spMkLst>
        </pc:spChg>
        <pc:graphicFrameChg chg="mod modGraphic">
          <ac:chgData name="Jenine Turner" userId="e9847c206901953d" providerId="LiveId" clId="{D4CD3AAC-5913-444E-9F20-15E0D316D272}" dt="2025-03-07T21:56:40.153" v="550" actId="207"/>
          <ac:graphicFrameMkLst>
            <pc:docMk/>
            <pc:sldMk cId="3248043555" sldId="283"/>
            <ac:graphicFrameMk id="12" creationId="{BFDFDC26-C3A2-47F5-B852-27010C391B11}"/>
          </ac:graphicFrameMkLst>
        </pc:graphicFrameChg>
      </pc:sldChg>
      <pc:sldChg chg="addSp modSp mod modAnim">
        <pc:chgData name="Jenine Turner" userId="e9847c206901953d" providerId="LiveId" clId="{D4CD3AAC-5913-444E-9F20-15E0D316D272}" dt="2025-03-07T21:57:17.289" v="560" actId="1076"/>
        <pc:sldMkLst>
          <pc:docMk/>
          <pc:sldMk cId="316203018" sldId="285"/>
        </pc:sldMkLst>
        <pc:spChg chg="mod">
          <ac:chgData name="Jenine Turner" userId="e9847c206901953d" providerId="LiveId" clId="{D4CD3AAC-5913-444E-9F20-15E0D316D272}" dt="2025-03-07T21:57:12.064" v="558" actId="1076"/>
          <ac:spMkLst>
            <pc:docMk/>
            <pc:sldMk cId="316203018" sldId="285"/>
            <ac:spMk id="2" creationId="{00000000-0000-0000-0000-000000000000}"/>
          </ac:spMkLst>
        </pc:spChg>
        <pc:spChg chg="add mod">
          <ac:chgData name="Jenine Turner" userId="e9847c206901953d" providerId="LiveId" clId="{D4CD3AAC-5913-444E-9F20-15E0D316D272}" dt="2025-03-07T21:28:48.015" v="158"/>
          <ac:spMkLst>
            <pc:docMk/>
            <pc:sldMk cId="316203018" sldId="285"/>
            <ac:spMk id="3" creationId="{00000000-0000-0000-0000-000000000000}"/>
          </ac:spMkLst>
        </pc:spChg>
        <pc:spChg chg="mod">
          <ac:chgData name="Jenine Turner" userId="e9847c206901953d" providerId="LiveId" clId="{D4CD3AAC-5913-444E-9F20-15E0D316D272}" dt="2025-03-07T21:57:17.289" v="560" actId="1076"/>
          <ac:spMkLst>
            <pc:docMk/>
            <pc:sldMk cId="316203018" sldId="285"/>
            <ac:spMk id="7" creationId="{00000000-0000-0000-0000-000000000000}"/>
          </ac:spMkLst>
        </pc:spChg>
        <pc:spChg chg="mod">
          <ac:chgData name="Jenine Turner" userId="e9847c206901953d" providerId="LiveId" clId="{D4CD3AAC-5913-444E-9F20-15E0D316D272}" dt="2025-03-07T21:28:48.015" v="158"/>
          <ac:spMkLst>
            <pc:docMk/>
            <pc:sldMk cId="316203018" sldId="285"/>
            <ac:spMk id="15" creationId="{00000000-0000-0000-0000-000000000000}"/>
          </ac:spMkLst>
        </pc:spChg>
        <pc:picChg chg="mod">
          <ac:chgData name="Jenine Turner" userId="e9847c206901953d" providerId="LiveId" clId="{D4CD3AAC-5913-444E-9F20-15E0D316D272}" dt="2025-03-07T21:28:48.015" v="158"/>
          <ac:picMkLst>
            <pc:docMk/>
            <pc:sldMk cId="316203018" sldId="285"/>
            <ac:picMk id="14" creationId="{00000000-0000-0000-0000-000000000000}"/>
          </ac:picMkLst>
        </pc:picChg>
      </pc:sldChg>
      <pc:sldChg chg="delSp modSp del mod">
        <pc:chgData name="Jenine Turner" userId="e9847c206901953d" providerId="LiveId" clId="{D4CD3AAC-5913-444E-9F20-15E0D316D272}" dt="2025-03-07T21:24:57.886" v="90" actId="2696"/>
        <pc:sldMkLst>
          <pc:docMk/>
          <pc:sldMk cId="3396315078" sldId="286"/>
        </pc:sldMkLst>
        <pc:spChg chg="del mod">
          <ac:chgData name="Jenine Turner" userId="e9847c206901953d" providerId="LiveId" clId="{D4CD3AAC-5913-444E-9F20-15E0D316D272}" dt="2025-03-07T21:24:40.536" v="84" actId="21"/>
          <ac:spMkLst>
            <pc:docMk/>
            <pc:sldMk cId="3396315078" sldId="286"/>
            <ac:spMk id="14" creationId="{00000000-0000-0000-0000-000000000000}"/>
          </ac:spMkLst>
        </pc:spChg>
      </pc:sldChg>
      <pc:sldChg chg="modSp mod">
        <pc:chgData name="Jenine Turner" userId="e9847c206901953d" providerId="LiveId" clId="{D4CD3AAC-5913-444E-9F20-15E0D316D272}" dt="2025-03-07T21:43:47.548" v="435" actId="207"/>
        <pc:sldMkLst>
          <pc:docMk/>
          <pc:sldMk cId="3636733436" sldId="287"/>
        </pc:sldMkLst>
        <pc:spChg chg="mod">
          <ac:chgData name="Jenine Turner" userId="e9847c206901953d" providerId="LiveId" clId="{D4CD3AAC-5913-444E-9F20-15E0D316D272}" dt="2025-03-07T21:43:44.774" v="434" actId="207"/>
          <ac:spMkLst>
            <pc:docMk/>
            <pc:sldMk cId="3636733436" sldId="287"/>
            <ac:spMk id="2" creationId="{00000000-0000-0000-0000-000000000000}"/>
          </ac:spMkLst>
        </pc:spChg>
        <pc:spChg chg="mod">
          <ac:chgData name="Jenine Turner" userId="e9847c206901953d" providerId="LiveId" clId="{D4CD3AAC-5913-444E-9F20-15E0D316D272}" dt="2025-03-07T21:43:47.548" v="435" actId="207"/>
          <ac:spMkLst>
            <pc:docMk/>
            <pc:sldMk cId="3636733436" sldId="287"/>
            <ac:spMk id="3" creationId="{00000000-0000-0000-0000-000000000000}"/>
          </ac:spMkLst>
        </pc:spChg>
        <pc:spChg chg="mod">
          <ac:chgData name="Jenine Turner" userId="e9847c206901953d" providerId="LiveId" clId="{D4CD3AAC-5913-444E-9F20-15E0D316D272}" dt="2025-03-07T21:43:41.854" v="433" actId="207"/>
          <ac:spMkLst>
            <pc:docMk/>
            <pc:sldMk cId="3636733436" sldId="287"/>
            <ac:spMk id="35" creationId="{00000000-0000-0000-0000-000000000000}"/>
          </ac:spMkLst>
        </pc:spChg>
      </pc:sldChg>
      <pc:sldChg chg="addSp modSp mod modAnim">
        <pc:chgData name="Jenine Turner" userId="e9847c206901953d" providerId="LiveId" clId="{D4CD3AAC-5913-444E-9F20-15E0D316D272}" dt="2025-03-07T21:58:55.621" v="592"/>
        <pc:sldMkLst>
          <pc:docMk/>
          <pc:sldMk cId="3497258020" sldId="292"/>
        </pc:sldMkLst>
        <pc:spChg chg="add mod">
          <ac:chgData name="Jenine Turner" userId="e9847c206901953d" providerId="LiveId" clId="{D4CD3AAC-5913-444E-9F20-15E0D316D272}" dt="2025-03-07T21:58:52.998" v="591" actId="1076"/>
          <ac:spMkLst>
            <pc:docMk/>
            <pc:sldMk cId="3497258020" sldId="292"/>
            <ac:spMk id="2" creationId="{5472443D-7B88-4595-9FD2-10AF722CB4EC}"/>
          </ac:spMkLst>
        </pc:spChg>
        <pc:spChg chg="mod">
          <ac:chgData name="Jenine Turner" userId="e9847c206901953d" providerId="LiveId" clId="{D4CD3AAC-5913-444E-9F20-15E0D316D272}" dt="2025-03-07T21:57:55.066" v="570" actId="1076"/>
          <ac:spMkLst>
            <pc:docMk/>
            <pc:sldMk cId="3497258020" sldId="292"/>
            <ac:spMk id="3" creationId="{BBF6D731-7345-409D-A94F-038511C0C755}"/>
          </ac:spMkLst>
        </pc:spChg>
        <pc:spChg chg="mod">
          <ac:chgData name="Jenine Turner" userId="e9847c206901953d" providerId="LiveId" clId="{D4CD3AAC-5913-444E-9F20-15E0D316D272}" dt="2025-03-07T21:57:30.548" v="563" actId="207"/>
          <ac:spMkLst>
            <pc:docMk/>
            <pc:sldMk cId="3497258020" sldId="292"/>
            <ac:spMk id="6" creationId="{00000000-0000-0000-0000-000000000000}"/>
          </ac:spMkLst>
        </pc:spChg>
        <pc:spChg chg="mod">
          <ac:chgData name="Jenine Turner" userId="e9847c206901953d" providerId="LiveId" clId="{D4CD3AAC-5913-444E-9F20-15E0D316D272}" dt="2025-03-07T21:57:46.568" v="567" actId="14100"/>
          <ac:spMkLst>
            <pc:docMk/>
            <pc:sldMk cId="3497258020" sldId="292"/>
            <ac:spMk id="7" creationId="{75140148-A241-4DE1-80CE-ADF285C50E25}"/>
          </ac:spMkLst>
        </pc:spChg>
        <pc:spChg chg="mod">
          <ac:chgData name="Jenine Turner" userId="e9847c206901953d" providerId="LiveId" clId="{D4CD3AAC-5913-444E-9F20-15E0D316D272}" dt="2025-03-07T21:57:51.297" v="569" actId="14100"/>
          <ac:spMkLst>
            <pc:docMk/>
            <pc:sldMk cId="3497258020" sldId="292"/>
            <ac:spMk id="8" creationId="{55F3EA55-D9DF-465B-A6F1-DDECF7BB067E}"/>
          </ac:spMkLst>
        </pc:spChg>
        <pc:spChg chg="mod">
          <ac:chgData name="Jenine Turner" userId="e9847c206901953d" providerId="LiveId" clId="{D4CD3AAC-5913-444E-9F20-15E0D316D272}" dt="2025-03-07T21:57:59.614" v="572" actId="14100"/>
          <ac:spMkLst>
            <pc:docMk/>
            <pc:sldMk cId="3497258020" sldId="292"/>
            <ac:spMk id="9" creationId="{9529D66A-F904-474E-B067-91274E297B34}"/>
          </ac:spMkLst>
        </pc:spChg>
      </pc:sldChg>
      <pc:sldChg chg="addSp modSp mod modAnim">
        <pc:chgData name="Jenine Turner" userId="e9847c206901953d" providerId="LiveId" clId="{D4CD3AAC-5913-444E-9F20-15E0D316D272}" dt="2025-03-07T21:43:38.416" v="432" actId="207"/>
        <pc:sldMkLst>
          <pc:docMk/>
          <pc:sldMk cId="1809548486" sldId="300"/>
        </pc:sldMkLst>
        <pc:spChg chg="add mod">
          <ac:chgData name="Jenine Turner" userId="e9847c206901953d" providerId="LiveId" clId="{D4CD3AAC-5913-444E-9F20-15E0D316D272}" dt="2025-03-07T21:43:36.114" v="431" actId="207"/>
          <ac:spMkLst>
            <pc:docMk/>
            <pc:sldMk cId="1809548486" sldId="300"/>
            <ac:spMk id="2" creationId="{00000000-0000-0000-0000-000000000000}"/>
          </ac:spMkLst>
        </pc:spChg>
        <pc:spChg chg="mod">
          <ac:chgData name="Jenine Turner" userId="e9847c206901953d" providerId="LiveId" clId="{D4CD3AAC-5913-444E-9F20-15E0D316D272}" dt="2025-03-07T21:30:25.341" v="206" actId="1076"/>
          <ac:spMkLst>
            <pc:docMk/>
            <pc:sldMk cId="1809548486" sldId="300"/>
            <ac:spMk id="3" creationId="{00000000-0000-0000-0000-000000000000}"/>
          </ac:spMkLst>
        </pc:spChg>
        <pc:spChg chg="mod">
          <ac:chgData name="Jenine Turner" userId="e9847c206901953d" providerId="LiveId" clId="{D4CD3AAC-5913-444E-9F20-15E0D316D272}" dt="2025-03-07T21:43:33.588" v="430" actId="207"/>
          <ac:spMkLst>
            <pc:docMk/>
            <pc:sldMk cId="1809548486" sldId="300"/>
            <ac:spMk id="4" creationId="{A7C4DD12-C63A-4E13-9719-5B56FCED7E5B}"/>
          </ac:spMkLst>
        </pc:spChg>
        <pc:spChg chg="add mod">
          <ac:chgData name="Jenine Turner" userId="e9847c206901953d" providerId="LiveId" clId="{D4CD3AAC-5913-444E-9F20-15E0D316D272}" dt="2025-03-07T21:31:58.134" v="240" actId="1076"/>
          <ac:spMkLst>
            <pc:docMk/>
            <pc:sldMk cId="1809548486" sldId="300"/>
            <ac:spMk id="5" creationId="{00000000-0000-0000-0000-000000000000}"/>
          </ac:spMkLst>
        </pc:spChg>
        <pc:spChg chg="add mod">
          <ac:chgData name="Jenine Turner" userId="e9847c206901953d" providerId="LiveId" clId="{D4CD3AAC-5913-444E-9F20-15E0D316D272}" dt="2025-03-07T21:43:38.416" v="432" actId="207"/>
          <ac:spMkLst>
            <pc:docMk/>
            <pc:sldMk cId="1809548486" sldId="300"/>
            <ac:spMk id="6" creationId="{00000000-0000-0000-0000-000000000000}"/>
          </ac:spMkLst>
        </pc:spChg>
        <pc:spChg chg="mod">
          <ac:chgData name="Jenine Turner" userId="e9847c206901953d" providerId="LiveId" clId="{D4CD3AAC-5913-444E-9F20-15E0D316D272}" dt="2025-03-07T21:43:31.053" v="429" actId="207"/>
          <ac:spMkLst>
            <pc:docMk/>
            <pc:sldMk cId="1809548486" sldId="300"/>
            <ac:spMk id="35" creationId="{00000000-0000-0000-0000-000000000000}"/>
          </ac:spMkLst>
        </pc:spChg>
      </pc:sldChg>
      <pc:sldChg chg="modSp mod modNotes">
        <pc:chgData name="Jenine Turner" userId="e9847c206901953d" providerId="LiveId" clId="{D4CD3AAC-5913-444E-9F20-15E0D316D272}" dt="2025-03-07T21:44:30.325" v="443" actId="207"/>
        <pc:sldMkLst>
          <pc:docMk/>
          <pc:sldMk cId="1126386041" sldId="301"/>
        </pc:sldMkLst>
        <pc:spChg chg="mod">
          <ac:chgData name="Jenine Turner" userId="e9847c206901953d" providerId="LiveId" clId="{D4CD3AAC-5913-444E-9F20-15E0D316D272}" dt="2025-03-07T21:28:48.015" v="158"/>
          <ac:spMkLst>
            <pc:docMk/>
            <pc:sldMk cId="1126386041" sldId="301"/>
            <ac:spMk id="5" creationId="{0AFD35D8-F09D-4E08-B98E-8F227A8D24C7}"/>
          </ac:spMkLst>
        </pc:spChg>
        <pc:spChg chg="mod">
          <ac:chgData name="Jenine Turner" userId="e9847c206901953d" providerId="LiveId" clId="{D4CD3AAC-5913-444E-9F20-15E0D316D272}" dt="2025-03-07T21:28:48.015" v="158"/>
          <ac:spMkLst>
            <pc:docMk/>
            <pc:sldMk cId="1126386041" sldId="301"/>
            <ac:spMk id="6" creationId="{00000000-0000-0000-0000-000000000000}"/>
          </ac:spMkLst>
        </pc:spChg>
        <pc:spChg chg="mod">
          <ac:chgData name="Jenine Turner" userId="e9847c206901953d" providerId="LiveId" clId="{D4CD3AAC-5913-444E-9F20-15E0D316D272}" dt="2025-03-07T21:28:48.015" v="158"/>
          <ac:spMkLst>
            <pc:docMk/>
            <pc:sldMk cId="1126386041" sldId="301"/>
            <ac:spMk id="8" creationId="{00000000-0000-0000-0000-000000000000}"/>
          </ac:spMkLst>
        </pc:spChg>
        <pc:spChg chg="mod">
          <ac:chgData name="Jenine Turner" userId="e9847c206901953d" providerId="LiveId" clId="{D4CD3AAC-5913-444E-9F20-15E0D316D272}" dt="2025-03-07T21:44:30.325" v="443" actId="207"/>
          <ac:spMkLst>
            <pc:docMk/>
            <pc:sldMk cId="1126386041" sldId="301"/>
            <ac:spMk id="10" creationId="{805DB185-A53C-4C37-81D0-842732B60F2F}"/>
          </ac:spMkLst>
        </pc:spChg>
        <pc:spChg chg="mod">
          <ac:chgData name="Jenine Turner" userId="e9847c206901953d" providerId="LiveId" clId="{D4CD3AAC-5913-444E-9F20-15E0D316D272}" dt="2025-03-07T21:28:48.015" v="158"/>
          <ac:spMkLst>
            <pc:docMk/>
            <pc:sldMk cId="1126386041" sldId="301"/>
            <ac:spMk id="11" creationId="{312B22AE-E213-451D-819B-CF6C459845F9}"/>
          </ac:spMkLst>
        </pc:spChg>
        <pc:spChg chg="mod">
          <ac:chgData name="Jenine Turner" userId="e9847c206901953d" providerId="LiveId" clId="{D4CD3AAC-5913-444E-9F20-15E0D316D272}" dt="2025-03-07T21:28:48.015" v="158"/>
          <ac:spMkLst>
            <pc:docMk/>
            <pc:sldMk cId="1126386041" sldId="301"/>
            <ac:spMk id="12" creationId="{F4BD7E8D-344C-49BF-A98B-F890960B5B72}"/>
          </ac:spMkLst>
        </pc:spChg>
        <pc:picChg chg="mod">
          <ac:chgData name="Jenine Turner" userId="e9847c206901953d" providerId="LiveId" clId="{D4CD3AAC-5913-444E-9F20-15E0D316D272}" dt="2025-03-07T21:28:48.015" v="158"/>
          <ac:picMkLst>
            <pc:docMk/>
            <pc:sldMk cId="1126386041" sldId="301"/>
            <ac:picMk id="3" creationId="{580B52E1-C03C-42DD-B556-620EA3B688AC}"/>
          </ac:picMkLst>
        </pc:picChg>
      </pc:sldChg>
      <pc:sldChg chg="modSp mod">
        <pc:chgData name="Jenine Turner" userId="e9847c206901953d" providerId="LiveId" clId="{D4CD3AAC-5913-444E-9F20-15E0D316D272}" dt="2025-03-07T21:44:00.699" v="438" actId="207"/>
        <pc:sldMkLst>
          <pc:docMk/>
          <pc:sldMk cId="1838011873" sldId="302"/>
        </pc:sldMkLst>
        <pc:spChg chg="mod">
          <ac:chgData name="Jenine Turner" userId="e9847c206901953d" providerId="LiveId" clId="{D4CD3AAC-5913-444E-9F20-15E0D316D272}" dt="2025-03-07T21:29:04.358" v="161" actId="1076"/>
          <ac:spMkLst>
            <pc:docMk/>
            <pc:sldMk cId="1838011873" sldId="302"/>
            <ac:spMk id="2" creationId="{00000000-0000-0000-0000-000000000000}"/>
          </ac:spMkLst>
        </pc:spChg>
        <pc:spChg chg="mod">
          <ac:chgData name="Jenine Turner" userId="e9847c206901953d" providerId="LiveId" clId="{D4CD3AAC-5913-444E-9F20-15E0D316D272}" dt="2025-03-07T21:44:00.699" v="438" actId="207"/>
          <ac:spMkLst>
            <pc:docMk/>
            <pc:sldMk cId="1838011873" sldId="302"/>
            <ac:spMk id="5" creationId="{1294DD79-28E4-A6A3-CDC0-31B280171CAF}"/>
          </ac:spMkLst>
        </pc:spChg>
        <pc:spChg chg="mod">
          <ac:chgData name="Jenine Turner" userId="e9847c206901953d" providerId="LiveId" clId="{D4CD3AAC-5913-444E-9F20-15E0D316D272}" dt="2025-03-07T21:43:58.195" v="437" actId="207"/>
          <ac:spMkLst>
            <pc:docMk/>
            <pc:sldMk cId="1838011873" sldId="302"/>
            <ac:spMk id="35" creationId="{00000000-0000-0000-0000-000000000000}"/>
          </ac:spMkLst>
        </pc:spChg>
      </pc:sldChg>
      <pc:sldChg chg="modSp mod modNotes">
        <pc:chgData name="Jenine Turner" userId="e9847c206901953d" providerId="LiveId" clId="{D4CD3AAC-5913-444E-9F20-15E0D316D272}" dt="2025-03-07T21:45:11.603" v="454" actId="207"/>
        <pc:sldMkLst>
          <pc:docMk/>
          <pc:sldMk cId="3225984586" sldId="304"/>
        </pc:sldMkLst>
        <pc:spChg chg="mod">
          <ac:chgData name="Jenine Turner" userId="e9847c206901953d" providerId="LiveId" clId="{D4CD3AAC-5913-444E-9F20-15E0D316D272}" dt="2025-03-07T21:45:09.750" v="453" actId="207"/>
          <ac:spMkLst>
            <pc:docMk/>
            <pc:sldMk cId="3225984586" sldId="304"/>
            <ac:spMk id="4" creationId="{195DB7A9-D271-4341-B23A-DBA5C5FB7BDB}"/>
          </ac:spMkLst>
        </pc:spChg>
        <pc:spChg chg="mod">
          <ac:chgData name="Jenine Turner" userId="e9847c206901953d" providerId="LiveId" clId="{D4CD3AAC-5913-444E-9F20-15E0D316D272}" dt="2025-03-07T21:28:48.015" v="158"/>
          <ac:spMkLst>
            <pc:docMk/>
            <pc:sldMk cId="3225984586" sldId="304"/>
            <ac:spMk id="5" creationId="{00000000-0000-0000-0000-000000000000}"/>
          </ac:spMkLst>
        </pc:spChg>
        <pc:spChg chg="mod">
          <ac:chgData name="Jenine Turner" userId="e9847c206901953d" providerId="LiveId" clId="{D4CD3AAC-5913-444E-9F20-15E0D316D272}" dt="2025-03-07T21:28:48.015" v="158"/>
          <ac:spMkLst>
            <pc:docMk/>
            <pc:sldMk cId="3225984586" sldId="304"/>
            <ac:spMk id="6" creationId="{00659522-91AC-4215-9D3B-9E7E343DE03B}"/>
          </ac:spMkLst>
        </pc:spChg>
        <pc:spChg chg="mod">
          <ac:chgData name="Jenine Turner" userId="e9847c206901953d" providerId="LiveId" clId="{D4CD3AAC-5913-444E-9F20-15E0D316D272}" dt="2025-03-07T21:45:11.603" v="454" actId="207"/>
          <ac:spMkLst>
            <pc:docMk/>
            <pc:sldMk cId="3225984586" sldId="304"/>
            <ac:spMk id="7" creationId="{8B7CA6A2-69E2-4ACC-96D9-6CAFF54E35DF}"/>
          </ac:spMkLst>
        </pc:spChg>
      </pc:sldChg>
      <pc:sldChg chg="modSp mod modNotes">
        <pc:chgData name="Jenine Turner" userId="e9847c206901953d" providerId="LiveId" clId="{D4CD3AAC-5913-444E-9F20-15E0D316D272}" dt="2025-03-07T21:44:25.057" v="441" actId="207"/>
        <pc:sldMkLst>
          <pc:docMk/>
          <pc:sldMk cId="1110637465" sldId="310"/>
        </pc:sldMkLst>
        <pc:spChg chg="mod">
          <ac:chgData name="Jenine Turner" userId="e9847c206901953d" providerId="LiveId" clId="{D4CD3AAC-5913-444E-9F20-15E0D316D272}" dt="2025-03-07T21:28:48.015" v="158"/>
          <ac:spMkLst>
            <pc:docMk/>
            <pc:sldMk cId="1110637465" sldId="310"/>
            <ac:spMk id="4" creationId="{00000000-0000-0000-0000-000000000000}"/>
          </ac:spMkLst>
        </pc:spChg>
        <pc:spChg chg="mod">
          <ac:chgData name="Jenine Turner" userId="e9847c206901953d" providerId="LiveId" clId="{D4CD3AAC-5913-444E-9F20-15E0D316D272}" dt="2025-03-07T21:44:25.057" v="441" actId="207"/>
          <ac:spMkLst>
            <pc:docMk/>
            <pc:sldMk cId="1110637465" sldId="310"/>
            <ac:spMk id="5" creationId="{FBCF6A10-56F1-4CF0-9A7C-464D15F68D40}"/>
          </ac:spMkLst>
        </pc:spChg>
      </pc:sldChg>
      <pc:sldChg chg="modSp mod modNotes">
        <pc:chgData name="Jenine Turner" userId="e9847c206901953d" providerId="LiveId" clId="{D4CD3AAC-5913-444E-9F20-15E0D316D272}" dt="2025-03-07T21:56:47.200" v="552" actId="207"/>
        <pc:sldMkLst>
          <pc:docMk/>
          <pc:sldMk cId="0" sldId="317"/>
        </pc:sldMkLst>
        <pc:spChg chg="mod">
          <ac:chgData name="Jenine Turner" userId="e9847c206901953d" providerId="LiveId" clId="{D4CD3AAC-5913-444E-9F20-15E0D316D272}" dt="2025-03-07T21:56:47.200" v="552" actId="207"/>
          <ac:spMkLst>
            <pc:docMk/>
            <pc:sldMk cId="0" sldId="317"/>
            <ac:spMk id="2" creationId="{3C60FDB0-9684-494D-8FD5-3F8755B1774F}"/>
          </ac:spMkLst>
        </pc:spChg>
        <pc:spChg chg="mod">
          <ac:chgData name="Jenine Turner" userId="e9847c206901953d" providerId="LiveId" clId="{D4CD3AAC-5913-444E-9F20-15E0D316D272}" dt="2025-03-07T21:28:48.015" v="158"/>
          <ac:spMkLst>
            <pc:docMk/>
            <pc:sldMk cId="0" sldId="317"/>
            <ac:spMk id="3" creationId="{A2BB00D1-8CEB-4C02-54D7-93C8BC8045F5}"/>
          </ac:spMkLst>
        </pc:spChg>
        <pc:spChg chg="mod">
          <ac:chgData name="Jenine Turner" userId="e9847c206901953d" providerId="LiveId" clId="{D4CD3AAC-5913-444E-9F20-15E0D316D272}" dt="2025-03-07T21:28:48.015" v="158"/>
          <ac:spMkLst>
            <pc:docMk/>
            <pc:sldMk cId="0" sldId="317"/>
            <ac:spMk id="8" creationId="{00000000-0000-0000-0000-000000000000}"/>
          </ac:spMkLst>
        </pc:spChg>
        <pc:spChg chg="mod">
          <ac:chgData name="Jenine Turner" userId="e9847c206901953d" providerId="LiveId" clId="{D4CD3AAC-5913-444E-9F20-15E0D316D272}" dt="2025-03-07T21:56:44.834" v="551" actId="207"/>
          <ac:spMkLst>
            <pc:docMk/>
            <pc:sldMk cId="0" sldId="317"/>
            <ac:spMk id="10" creationId="{AE1B66D2-3BE5-438E-8743-071B3A014C2F}"/>
          </ac:spMkLst>
        </pc:spChg>
        <pc:spChg chg="mod">
          <ac:chgData name="Jenine Turner" userId="e9847c206901953d" providerId="LiveId" clId="{D4CD3AAC-5913-444E-9F20-15E0D316D272}" dt="2025-03-07T21:28:48.015" v="158"/>
          <ac:spMkLst>
            <pc:docMk/>
            <pc:sldMk cId="0" sldId="317"/>
            <ac:spMk id="132097" creationId="{00000000-0000-0000-0000-000000000000}"/>
          </ac:spMkLst>
        </pc:spChg>
      </pc:sldChg>
      <pc:sldChg chg="modSp mod">
        <pc:chgData name="Jenine Turner" userId="e9847c206901953d" providerId="LiveId" clId="{D4CD3AAC-5913-444E-9F20-15E0D316D272}" dt="2025-03-07T21:45:18.275" v="456" actId="207"/>
        <pc:sldMkLst>
          <pc:docMk/>
          <pc:sldMk cId="3743939176" sldId="319"/>
        </pc:sldMkLst>
        <pc:spChg chg="mod">
          <ac:chgData name="Jenine Turner" userId="e9847c206901953d" providerId="LiveId" clId="{D4CD3AAC-5913-444E-9F20-15E0D316D272}" dt="2025-03-07T21:28:48.015" v="158"/>
          <ac:spMkLst>
            <pc:docMk/>
            <pc:sldMk cId="3743939176" sldId="319"/>
            <ac:spMk id="9" creationId="{5CBDB34F-5F64-48BF-A1A6-64203A570F34}"/>
          </ac:spMkLst>
        </pc:spChg>
        <pc:spChg chg="mod">
          <ac:chgData name="Jenine Turner" userId="e9847c206901953d" providerId="LiveId" clId="{D4CD3AAC-5913-444E-9F20-15E0D316D272}" dt="2025-03-07T21:45:14.910" v="455" actId="207"/>
          <ac:spMkLst>
            <pc:docMk/>
            <pc:sldMk cId="3743939176" sldId="319"/>
            <ac:spMk id="10" creationId="{F3B492BE-B222-4A00-8D0D-A8B947423BEF}"/>
          </ac:spMkLst>
        </pc:spChg>
        <pc:spChg chg="mod">
          <ac:chgData name="Jenine Turner" userId="e9847c206901953d" providerId="LiveId" clId="{D4CD3AAC-5913-444E-9F20-15E0D316D272}" dt="2025-03-07T21:28:48.015" v="158"/>
          <ac:spMkLst>
            <pc:docMk/>
            <pc:sldMk cId="3743939176" sldId="319"/>
            <ac:spMk id="11" creationId="{CC3FDDF8-33AD-46A9-8C24-335E9C9D5C21}"/>
          </ac:spMkLst>
        </pc:spChg>
        <pc:spChg chg="mod">
          <ac:chgData name="Jenine Turner" userId="e9847c206901953d" providerId="LiveId" clId="{D4CD3AAC-5913-444E-9F20-15E0D316D272}" dt="2025-03-07T21:45:18.275" v="456" actId="207"/>
          <ac:spMkLst>
            <pc:docMk/>
            <pc:sldMk cId="3743939176" sldId="319"/>
            <ac:spMk id="12" creationId="{A1866F76-1E62-4B5E-BA56-ECF3D710CF8D}"/>
          </ac:spMkLst>
        </pc:spChg>
      </pc:sldChg>
      <pc:sldChg chg="addSp modSp mod">
        <pc:chgData name="Jenine Turner" userId="e9847c206901953d" providerId="LiveId" clId="{D4CD3AAC-5913-444E-9F20-15E0D316D272}" dt="2025-03-07T21:44:46.826" v="447" actId="207"/>
        <pc:sldMkLst>
          <pc:docMk/>
          <pc:sldMk cId="1887118811" sldId="320"/>
        </pc:sldMkLst>
        <pc:spChg chg="add mod">
          <ac:chgData name="Jenine Turner" userId="e9847c206901953d" providerId="LiveId" clId="{D4CD3AAC-5913-444E-9F20-15E0D316D272}" dt="2025-03-07T21:38:54.535" v="353" actId="1076"/>
          <ac:spMkLst>
            <pc:docMk/>
            <pc:sldMk cId="1887118811" sldId="320"/>
            <ac:spMk id="2" creationId="{FD979980-AD91-A7D1-6757-652F37CD70F0}"/>
          </ac:spMkLst>
        </pc:spChg>
        <pc:spChg chg="mod">
          <ac:chgData name="Jenine Turner" userId="e9847c206901953d" providerId="LiveId" clId="{D4CD3AAC-5913-444E-9F20-15E0D316D272}" dt="2025-03-07T21:44:33.078" v="444" actId="207"/>
          <ac:spMkLst>
            <pc:docMk/>
            <pc:sldMk cId="1887118811" sldId="320"/>
            <ac:spMk id="4" creationId="{00B692F6-D332-4407-B6F8-F69898BCAF90}"/>
          </ac:spMkLst>
        </pc:spChg>
        <pc:spChg chg="mod">
          <ac:chgData name="Jenine Turner" userId="e9847c206901953d" providerId="LiveId" clId="{D4CD3AAC-5913-444E-9F20-15E0D316D272}" dt="2025-03-07T21:44:35.878" v="445" actId="207"/>
          <ac:spMkLst>
            <pc:docMk/>
            <pc:sldMk cId="1887118811" sldId="320"/>
            <ac:spMk id="7" creationId="{CCE1C5BC-CD87-471B-9071-721FE4B7EFDE}"/>
          </ac:spMkLst>
        </pc:spChg>
        <pc:graphicFrameChg chg="mod modGraphic">
          <ac:chgData name="Jenine Turner" userId="e9847c206901953d" providerId="LiveId" clId="{D4CD3AAC-5913-444E-9F20-15E0D316D272}" dt="2025-03-07T21:44:43.160" v="446" actId="207"/>
          <ac:graphicFrameMkLst>
            <pc:docMk/>
            <pc:sldMk cId="1887118811" sldId="320"/>
            <ac:graphicFrameMk id="13" creationId="{7795A0C6-C3DA-460B-8878-E45D3E5BEFF2}"/>
          </ac:graphicFrameMkLst>
        </pc:graphicFrameChg>
        <pc:graphicFrameChg chg="mod modGraphic">
          <ac:chgData name="Jenine Turner" userId="e9847c206901953d" providerId="LiveId" clId="{D4CD3AAC-5913-444E-9F20-15E0D316D272}" dt="2025-03-07T21:44:46.826" v="447" actId="207"/>
          <ac:graphicFrameMkLst>
            <pc:docMk/>
            <pc:sldMk cId="1887118811" sldId="320"/>
            <ac:graphicFrameMk id="16" creationId="{F67871BD-52BA-4693-9CFC-A73D7092C55F}"/>
          </ac:graphicFrameMkLst>
        </pc:graphicFrameChg>
        <pc:picChg chg="mod">
          <ac:chgData name="Jenine Turner" userId="e9847c206901953d" providerId="LiveId" clId="{D4CD3AAC-5913-444E-9F20-15E0D316D272}" dt="2025-03-07T21:38:37.488" v="347" actId="1076"/>
          <ac:picMkLst>
            <pc:docMk/>
            <pc:sldMk cId="1887118811" sldId="320"/>
            <ac:picMk id="10" creationId="{A3B38388-A5C3-4A2D-8DEF-7362D123C40D}"/>
          </ac:picMkLst>
        </pc:picChg>
        <pc:picChg chg="mod">
          <ac:chgData name="Jenine Turner" userId="e9847c206901953d" providerId="LiveId" clId="{D4CD3AAC-5913-444E-9F20-15E0D316D272}" dt="2025-03-07T21:39:01.727" v="355" actId="1076"/>
          <ac:picMkLst>
            <pc:docMk/>
            <pc:sldMk cId="1887118811" sldId="320"/>
            <ac:picMk id="15" creationId="{2E9826D1-2B8D-438A-A43E-CB4F3F2A569C}"/>
          </ac:picMkLst>
        </pc:picChg>
      </pc:sldChg>
      <pc:sldChg chg="delSp modSp del mod">
        <pc:chgData name="Jenine Turner" userId="e9847c206901953d" providerId="LiveId" clId="{D4CD3AAC-5913-444E-9F20-15E0D316D272}" dt="2025-03-07T21:54:12.566" v="505" actId="47"/>
        <pc:sldMkLst>
          <pc:docMk/>
          <pc:sldMk cId="3054637291" sldId="328"/>
        </pc:sldMkLst>
        <pc:spChg chg="del mod">
          <ac:chgData name="Jenine Turner" userId="e9847c206901953d" providerId="LiveId" clId="{D4CD3AAC-5913-444E-9F20-15E0D316D272}" dt="2025-03-07T21:53:43.768" v="495" actId="21"/>
          <ac:spMkLst>
            <pc:docMk/>
            <pc:sldMk cId="3054637291" sldId="328"/>
            <ac:spMk id="2" creationId="{00000000-0000-0000-0000-000000000000}"/>
          </ac:spMkLst>
        </pc:spChg>
        <pc:spChg chg="del mod">
          <ac:chgData name="Jenine Turner" userId="e9847c206901953d" providerId="LiveId" clId="{D4CD3AAC-5913-444E-9F20-15E0D316D272}" dt="2025-03-07T21:53:34.967" v="492" actId="21"/>
          <ac:spMkLst>
            <pc:docMk/>
            <pc:sldMk cId="3054637291" sldId="328"/>
            <ac:spMk id="35" creationId="{00000000-0000-0000-0000-000000000000}"/>
          </ac:spMkLst>
        </pc:spChg>
      </pc:sldChg>
      <pc:sldChg chg="addSp modSp mod modAnim">
        <pc:chgData name="Jenine Turner" userId="e9847c206901953d" providerId="LiveId" clId="{D4CD3AAC-5913-444E-9F20-15E0D316D272}" dt="2025-03-07T21:56:20.650" v="547"/>
        <pc:sldMkLst>
          <pc:docMk/>
          <pc:sldMk cId="209499675" sldId="329"/>
        </pc:sldMkLst>
        <pc:spChg chg="mod">
          <ac:chgData name="Jenine Turner" userId="e9847c206901953d" providerId="LiveId" clId="{D4CD3AAC-5913-444E-9F20-15E0D316D272}" dt="2025-03-07T21:54:37.095" v="513" actId="404"/>
          <ac:spMkLst>
            <pc:docMk/>
            <pc:sldMk cId="209499675" sldId="329"/>
            <ac:spMk id="2" creationId="{00000000-0000-0000-0000-000000000000}"/>
          </ac:spMkLst>
        </pc:spChg>
        <pc:spChg chg="add mod">
          <ac:chgData name="Jenine Turner" userId="e9847c206901953d" providerId="LiveId" clId="{D4CD3AAC-5913-444E-9F20-15E0D316D272}" dt="2025-03-07T21:55:30.661" v="532" actId="1076"/>
          <ac:spMkLst>
            <pc:docMk/>
            <pc:sldMk cId="209499675" sldId="329"/>
            <ac:spMk id="3" creationId="{00000000-0000-0000-0000-000000000000}"/>
          </ac:spMkLst>
        </pc:spChg>
        <pc:spChg chg="add mod">
          <ac:chgData name="Jenine Turner" userId="e9847c206901953d" providerId="LiveId" clId="{D4CD3AAC-5913-444E-9F20-15E0D316D272}" dt="2025-03-07T21:56:10.955" v="545" actId="20577"/>
          <ac:spMkLst>
            <pc:docMk/>
            <pc:sldMk cId="209499675" sldId="329"/>
            <ac:spMk id="4" creationId="{00000000-0000-0000-0000-000000000000}"/>
          </ac:spMkLst>
        </pc:spChg>
        <pc:spChg chg="mod">
          <ac:chgData name="Jenine Turner" userId="e9847c206901953d" providerId="LiveId" clId="{D4CD3AAC-5913-444E-9F20-15E0D316D272}" dt="2025-03-07T21:54:29.224" v="509" actId="1076"/>
          <ac:spMkLst>
            <pc:docMk/>
            <pc:sldMk cId="209499675" sldId="329"/>
            <ac:spMk id="35" creationId="{00000000-0000-0000-0000-000000000000}"/>
          </ac:spMkLst>
        </pc:spChg>
        <pc:picChg chg="add mod">
          <ac:chgData name="Jenine Turner" userId="e9847c206901953d" providerId="LiveId" clId="{D4CD3AAC-5913-444E-9F20-15E0D316D272}" dt="2025-03-07T21:55:50.710" v="537" actId="1076"/>
          <ac:picMkLst>
            <pc:docMk/>
            <pc:sldMk cId="209499675" sldId="329"/>
            <ac:picMk id="9218" creationId="{00000000-0000-0000-0000-000000000000}"/>
          </ac:picMkLst>
        </pc:picChg>
      </pc:sldChg>
      <pc:sldChg chg="modSp mod">
        <pc:chgData name="Jenine Turner" userId="e9847c206901953d" providerId="LiveId" clId="{D4CD3AAC-5913-444E-9F20-15E0D316D272}" dt="2025-03-07T21:59:23.344" v="599" actId="1076"/>
        <pc:sldMkLst>
          <pc:docMk/>
          <pc:sldMk cId="1031513977" sldId="330"/>
        </pc:sldMkLst>
        <pc:spChg chg="mod">
          <ac:chgData name="Jenine Turner" userId="e9847c206901953d" providerId="LiveId" clId="{D4CD3AAC-5913-444E-9F20-15E0D316D272}" dt="2025-03-07T21:59:06.030" v="594" actId="207"/>
          <ac:spMkLst>
            <pc:docMk/>
            <pc:sldMk cId="1031513977" sldId="330"/>
            <ac:spMk id="5" creationId="{00000000-0000-0000-0000-000000000000}"/>
          </ac:spMkLst>
        </pc:spChg>
        <pc:spChg chg="mod">
          <ac:chgData name="Jenine Turner" userId="e9847c206901953d" providerId="LiveId" clId="{D4CD3AAC-5913-444E-9F20-15E0D316D272}" dt="2025-03-07T21:59:23.344" v="599" actId="1076"/>
          <ac:spMkLst>
            <pc:docMk/>
            <pc:sldMk cId="1031513977" sldId="330"/>
            <ac:spMk id="6" creationId="{00000000-0000-0000-0000-000000000000}"/>
          </ac:spMkLst>
        </pc:spChg>
      </pc:sldChg>
      <pc:sldChg chg="modSp mod">
        <pc:chgData name="Jenine Turner" userId="e9847c206901953d" providerId="LiveId" clId="{D4CD3AAC-5913-444E-9F20-15E0D316D272}" dt="2025-03-07T21:44:16.559" v="440" actId="207"/>
        <pc:sldMkLst>
          <pc:docMk/>
          <pc:sldMk cId="1332425275" sldId="335"/>
        </pc:sldMkLst>
        <pc:spChg chg="mod">
          <ac:chgData name="Jenine Turner" userId="e9847c206901953d" providerId="LiveId" clId="{D4CD3AAC-5913-444E-9F20-15E0D316D272}" dt="2025-03-07T21:39:33.451" v="360" actId="403"/>
          <ac:spMkLst>
            <pc:docMk/>
            <pc:sldMk cId="1332425275" sldId="335"/>
            <ac:spMk id="4" creationId="{00000000-0000-0000-0000-000000000000}"/>
          </ac:spMkLst>
        </pc:spChg>
        <pc:spChg chg="mod">
          <ac:chgData name="Jenine Turner" userId="e9847c206901953d" providerId="LiveId" clId="{D4CD3AAC-5913-444E-9F20-15E0D316D272}" dt="2025-03-07T21:39:37.153" v="361" actId="403"/>
          <ac:spMkLst>
            <pc:docMk/>
            <pc:sldMk cId="1332425275" sldId="335"/>
            <ac:spMk id="5" creationId="{D56CC8B1-F374-41C6-817F-2A1A5403EBB3}"/>
          </ac:spMkLst>
        </pc:spChg>
        <pc:spChg chg="mod">
          <ac:chgData name="Jenine Turner" userId="e9847c206901953d" providerId="LiveId" clId="{D4CD3AAC-5913-444E-9F20-15E0D316D272}" dt="2025-03-07T21:44:16.559" v="440" actId="207"/>
          <ac:spMkLst>
            <pc:docMk/>
            <pc:sldMk cId="1332425275" sldId="335"/>
            <ac:spMk id="35" creationId="{00000000-0000-0000-0000-000000000000}"/>
          </ac:spMkLst>
        </pc:spChg>
        <pc:picChg chg="mod">
          <ac:chgData name="Jenine Turner" userId="e9847c206901953d" providerId="LiveId" clId="{D4CD3AAC-5913-444E-9F20-15E0D316D272}" dt="2025-03-07T21:39:42.612" v="364" actId="1076"/>
          <ac:picMkLst>
            <pc:docMk/>
            <pc:sldMk cId="1332425275" sldId="335"/>
            <ac:picMk id="2" creationId="{F2FF6930-7F1A-4A72-A133-296BA1FAE6E9}"/>
          </ac:picMkLst>
        </pc:picChg>
      </pc:sldChg>
      <pc:sldChg chg="addSp delSp modSp mod delAnim modAnim">
        <pc:chgData name="Jenine Turner" userId="e9847c206901953d" providerId="LiveId" clId="{D4CD3AAC-5913-444E-9F20-15E0D316D272}" dt="2025-03-07T21:43:26.888" v="428" actId="207"/>
        <pc:sldMkLst>
          <pc:docMk/>
          <pc:sldMk cId="1553868243" sldId="336"/>
        </pc:sldMkLst>
        <pc:spChg chg="add mod">
          <ac:chgData name="Jenine Turner" userId="e9847c206901953d" providerId="LiveId" clId="{D4CD3AAC-5913-444E-9F20-15E0D316D272}" dt="2025-03-07T21:43:26.888" v="428" actId="207"/>
          <ac:spMkLst>
            <pc:docMk/>
            <pc:sldMk cId="1553868243" sldId="336"/>
            <ac:spMk id="2" creationId="{00000000-0000-0000-0000-000000000000}"/>
          </ac:spMkLst>
        </pc:spChg>
        <pc:spChg chg="del mod">
          <ac:chgData name="Jenine Turner" userId="e9847c206901953d" providerId="LiveId" clId="{D4CD3AAC-5913-444E-9F20-15E0D316D272}" dt="2025-03-07T21:31:07.870" v="219" actId="21"/>
          <ac:spMkLst>
            <pc:docMk/>
            <pc:sldMk cId="1553868243" sldId="336"/>
            <ac:spMk id="3" creationId="{00000000-0000-0000-0000-000000000000}"/>
          </ac:spMkLst>
        </pc:spChg>
        <pc:spChg chg="del mod">
          <ac:chgData name="Jenine Turner" userId="e9847c206901953d" providerId="LiveId" clId="{D4CD3AAC-5913-444E-9F20-15E0D316D272}" dt="2025-03-07T21:31:19.944" v="222" actId="21"/>
          <ac:spMkLst>
            <pc:docMk/>
            <pc:sldMk cId="1553868243" sldId="336"/>
            <ac:spMk id="4" creationId="{00000000-0000-0000-0000-000000000000}"/>
          </ac:spMkLst>
        </pc:spChg>
        <pc:spChg chg="mod">
          <ac:chgData name="Jenine Turner" userId="e9847c206901953d" providerId="LiveId" clId="{D4CD3AAC-5913-444E-9F20-15E0D316D272}" dt="2025-03-07T21:43:16.841" v="424" actId="207"/>
          <ac:spMkLst>
            <pc:docMk/>
            <pc:sldMk cId="1553868243" sldId="336"/>
            <ac:spMk id="5" creationId="{00000000-0000-0000-0000-000000000000}"/>
          </ac:spMkLst>
        </pc:spChg>
        <pc:spChg chg="del mod">
          <ac:chgData name="Jenine Turner" userId="e9847c206901953d" providerId="LiveId" clId="{D4CD3AAC-5913-444E-9F20-15E0D316D272}" dt="2025-03-07T21:31:44.762" v="235" actId="21"/>
          <ac:spMkLst>
            <pc:docMk/>
            <pc:sldMk cId="1553868243" sldId="336"/>
            <ac:spMk id="6" creationId="{00000000-0000-0000-0000-000000000000}"/>
          </ac:spMkLst>
        </pc:spChg>
        <pc:spChg chg="mod">
          <ac:chgData name="Jenine Turner" userId="e9847c206901953d" providerId="LiveId" clId="{D4CD3AAC-5913-444E-9F20-15E0D316D272}" dt="2025-03-07T21:43:18.597" v="425" actId="207"/>
          <ac:spMkLst>
            <pc:docMk/>
            <pc:sldMk cId="1553868243" sldId="336"/>
            <ac:spMk id="7" creationId="{00000000-0000-0000-0000-000000000000}"/>
          </ac:spMkLst>
        </pc:spChg>
        <pc:spChg chg="add mod">
          <ac:chgData name="Jenine Turner" userId="e9847c206901953d" providerId="LiveId" clId="{D4CD3AAC-5913-444E-9F20-15E0D316D272}" dt="2025-03-07T21:43:21.097" v="426" actId="207"/>
          <ac:spMkLst>
            <pc:docMk/>
            <pc:sldMk cId="1553868243" sldId="336"/>
            <ac:spMk id="8" creationId="{56FDE6DD-55AD-43CA-892E-F3B778DBC545}"/>
          </ac:spMkLst>
        </pc:spChg>
        <pc:spChg chg="mod">
          <ac:chgData name="Jenine Turner" userId="e9847c206901953d" providerId="LiveId" clId="{D4CD3AAC-5913-444E-9F20-15E0D316D272}" dt="2025-03-07T21:43:14.554" v="423" actId="207"/>
          <ac:spMkLst>
            <pc:docMk/>
            <pc:sldMk cId="1553868243" sldId="336"/>
            <ac:spMk id="35" creationId="{00000000-0000-0000-0000-000000000000}"/>
          </ac:spMkLst>
        </pc:spChg>
      </pc:sldChg>
      <pc:sldChg chg="delSp modSp del mod delAnim">
        <pc:chgData name="Jenine Turner" userId="e9847c206901953d" providerId="LiveId" clId="{D4CD3AAC-5913-444E-9F20-15E0D316D272}" dt="2025-03-07T21:33:18.286" v="264" actId="47"/>
        <pc:sldMkLst>
          <pc:docMk/>
          <pc:sldMk cId="2994554245" sldId="337"/>
        </pc:sldMkLst>
        <pc:spChg chg="del mod">
          <ac:chgData name="Jenine Turner" userId="e9847c206901953d" providerId="LiveId" clId="{D4CD3AAC-5913-444E-9F20-15E0D316D272}" dt="2025-03-07T21:32:58.610" v="257" actId="21"/>
          <ac:spMkLst>
            <pc:docMk/>
            <pc:sldMk cId="2994554245" sldId="337"/>
            <ac:spMk id="2" creationId="{56FDE6DD-55AD-43CA-892E-F3B778DBC545}"/>
          </ac:spMkLst>
        </pc:spChg>
        <pc:spChg chg="mod">
          <ac:chgData name="Jenine Turner" userId="e9847c206901953d" providerId="LiveId" clId="{D4CD3AAC-5913-444E-9F20-15E0D316D272}" dt="2025-03-07T21:28:48.015" v="158"/>
          <ac:spMkLst>
            <pc:docMk/>
            <pc:sldMk cId="2994554245" sldId="337"/>
            <ac:spMk id="5" creationId="{00000000-0000-0000-0000-000000000000}"/>
          </ac:spMkLst>
        </pc:spChg>
        <pc:spChg chg="del mod">
          <ac:chgData name="Jenine Turner" userId="e9847c206901953d" providerId="LiveId" clId="{D4CD3AAC-5913-444E-9F20-15E0D316D272}" dt="2025-03-07T21:32:38.181" v="252" actId="21"/>
          <ac:spMkLst>
            <pc:docMk/>
            <pc:sldMk cId="2994554245" sldId="337"/>
            <ac:spMk id="6" creationId="{00000000-0000-0000-0000-000000000000}"/>
          </ac:spMkLst>
        </pc:spChg>
      </pc:sldChg>
      <pc:sldChg chg="modSp mod modNotes">
        <pc:chgData name="Jenine Turner" userId="e9847c206901953d" providerId="LiveId" clId="{D4CD3AAC-5913-444E-9F20-15E0D316D272}" dt="2025-03-07T21:43:10.540" v="422" actId="207"/>
        <pc:sldMkLst>
          <pc:docMk/>
          <pc:sldMk cId="3968035006" sldId="338"/>
        </pc:sldMkLst>
        <pc:spChg chg="mod">
          <ac:chgData name="Jenine Turner" userId="e9847c206901953d" providerId="LiveId" clId="{D4CD3AAC-5913-444E-9F20-15E0D316D272}" dt="2025-03-07T21:28:48.015" v="158"/>
          <ac:spMkLst>
            <pc:docMk/>
            <pc:sldMk cId="3968035006" sldId="338"/>
            <ac:spMk id="3" creationId="{00000000-0000-0000-0000-000000000000}"/>
          </ac:spMkLst>
        </pc:spChg>
        <pc:spChg chg="mod">
          <ac:chgData name="Jenine Turner" userId="e9847c206901953d" providerId="LiveId" clId="{D4CD3AAC-5913-444E-9F20-15E0D316D272}" dt="2025-03-07T21:43:10.540" v="422" actId="207"/>
          <ac:spMkLst>
            <pc:docMk/>
            <pc:sldMk cId="3968035006" sldId="338"/>
            <ac:spMk id="4" creationId="{00000000-0000-0000-0000-000000000000}"/>
          </ac:spMkLst>
        </pc:spChg>
        <pc:spChg chg="mod">
          <ac:chgData name="Jenine Turner" userId="e9847c206901953d" providerId="LiveId" clId="{D4CD3AAC-5913-444E-9F20-15E0D316D272}" dt="2025-03-07T21:28:48.015" v="158"/>
          <ac:spMkLst>
            <pc:docMk/>
            <pc:sldMk cId="3968035006" sldId="338"/>
            <ac:spMk id="5" creationId="{00000000-0000-0000-0000-000000000000}"/>
          </ac:spMkLst>
        </pc:spChg>
        <pc:spChg chg="mod">
          <ac:chgData name="Jenine Turner" userId="e9847c206901953d" providerId="LiveId" clId="{D4CD3AAC-5913-444E-9F20-15E0D316D272}" dt="2025-03-07T21:28:48.015" v="158"/>
          <ac:spMkLst>
            <pc:docMk/>
            <pc:sldMk cId="3968035006" sldId="338"/>
            <ac:spMk id="8" creationId="{00000000-0000-0000-0000-000000000000}"/>
          </ac:spMkLst>
        </pc:spChg>
        <pc:picChg chg="mod">
          <ac:chgData name="Jenine Turner" userId="e9847c206901953d" providerId="LiveId" clId="{D4CD3AAC-5913-444E-9F20-15E0D316D272}" dt="2025-03-07T21:28:48.015" v="158"/>
          <ac:picMkLst>
            <pc:docMk/>
            <pc:sldMk cId="3968035006" sldId="338"/>
            <ac:picMk id="6" creationId="{00000000-0000-0000-0000-000000000000}"/>
          </ac:picMkLst>
        </pc:picChg>
        <pc:picChg chg="mod">
          <ac:chgData name="Jenine Turner" userId="e9847c206901953d" providerId="LiveId" clId="{D4CD3AAC-5913-444E-9F20-15E0D316D272}" dt="2025-03-07T21:28:48.015" v="158"/>
          <ac:picMkLst>
            <pc:docMk/>
            <pc:sldMk cId="3968035006" sldId="338"/>
            <ac:picMk id="7" creationId="{00000000-0000-0000-0000-000000000000}"/>
          </ac:picMkLst>
        </pc:picChg>
      </pc:sldChg>
      <pc:sldChg chg="modSp mod modNotes">
        <pc:chgData name="Jenine Turner" userId="e9847c206901953d" providerId="LiveId" clId="{D4CD3AAC-5913-444E-9F20-15E0D316D272}" dt="2025-03-07T21:43:07.326" v="421" actId="207"/>
        <pc:sldMkLst>
          <pc:docMk/>
          <pc:sldMk cId="2323098020" sldId="340"/>
        </pc:sldMkLst>
        <pc:spChg chg="mod">
          <ac:chgData name="Jenine Turner" userId="e9847c206901953d" providerId="LiveId" clId="{D4CD3AAC-5913-444E-9F20-15E0D316D272}" dt="2025-03-07T21:28:48.015" v="158"/>
          <ac:spMkLst>
            <pc:docMk/>
            <pc:sldMk cId="2323098020" sldId="340"/>
            <ac:spMk id="8" creationId="{00000000-0000-0000-0000-000000000000}"/>
          </ac:spMkLst>
        </pc:spChg>
        <pc:spChg chg="mod">
          <ac:chgData name="Jenine Turner" userId="e9847c206901953d" providerId="LiveId" clId="{D4CD3AAC-5913-444E-9F20-15E0D316D272}" dt="2025-03-07T21:43:07.326" v="421" actId="207"/>
          <ac:spMkLst>
            <pc:docMk/>
            <pc:sldMk cId="2323098020" sldId="340"/>
            <ac:spMk id="9" creationId="{00000000-0000-0000-0000-000000000000}"/>
          </ac:spMkLst>
        </pc:spChg>
        <pc:spChg chg="mod">
          <ac:chgData name="Jenine Turner" userId="e9847c206901953d" providerId="LiveId" clId="{D4CD3AAC-5913-444E-9F20-15E0D316D272}" dt="2025-03-07T21:28:48.015" v="158"/>
          <ac:spMkLst>
            <pc:docMk/>
            <pc:sldMk cId="2323098020" sldId="340"/>
            <ac:spMk id="11" creationId="{00000000-0000-0000-0000-000000000000}"/>
          </ac:spMkLst>
        </pc:spChg>
        <pc:spChg chg="mod">
          <ac:chgData name="Jenine Turner" userId="e9847c206901953d" providerId="LiveId" clId="{D4CD3AAC-5913-444E-9F20-15E0D316D272}" dt="2025-03-07T21:28:48.015" v="158"/>
          <ac:spMkLst>
            <pc:docMk/>
            <pc:sldMk cId="2323098020" sldId="340"/>
            <ac:spMk id="12" creationId="{00000000-0000-0000-0000-000000000000}"/>
          </ac:spMkLst>
        </pc:spChg>
        <pc:picChg chg="mod">
          <ac:chgData name="Jenine Turner" userId="e9847c206901953d" providerId="LiveId" clId="{D4CD3AAC-5913-444E-9F20-15E0D316D272}" dt="2025-03-07T21:28:48.015" v="158"/>
          <ac:picMkLst>
            <pc:docMk/>
            <pc:sldMk cId="2323098020" sldId="340"/>
            <ac:picMk id="13" creationId="{00000000-0000-0000-0000-000000000000}"/>
          </ac:picMkLst>
        </pc:picChg>
        <pc:picChg chg="mod">
          <ac:chgData name="Jenine Turner" userId="e9847c206901953d" providerId="LiveId" clId="{D4CD3AAC-5913-444E-9F20-15E0D316D272}" dt="2025-03-07T21:28:48.015" v="158"/>
          <ac:picMkLst>
            <pc:docMk/>
            <pc:sldMk cId="2323098020" sldId="340"/>
            <ac:picMk id="2051" creationId="{00000000-0000-0000-0000-000000000000}"/>
          </ac:picMkLst>
        </pc:picChg>
        <pc:picChg chg="mod">
          <ac:chgData name="Jenine Turner" userId="e9847c206901953d" providerId="LiveId" clId="{D4CD3AAC-5913-444E-9F20-15E0D316D272}" dt="2025-03-07T21:28:48.015" v="158"/>
          <ac:picMkLst>
            <pc:docMk/>
            <pc:sldMk cId="2323098020" sldId="340"/>
            <ac:picMk id="2053" creationId="{00000000-0000-0000-0000-000000000000}"/>
          </ac:picMkLst>
        </pc:picChg>
      </pc:sldChg>
      <pc:sldChg chg="modSp mod modNotes">
        <pc:chgData name="Jenine Turner" userId="e9847c206901953d" providerId="LiveId" clId="{D4CD3AAC-5913-444E-9F20-15E0D316D272}" dt="2025-03-07T21:43:03.240" v="420" actId="207"/>
        <pc:sldMkLst>
          <pc:docMk/>
          <pc:sldMk cId="262233464" sldId="342"/>
        </pc:sldMkLst>
        <pc:spChg chg="mod">
          <ac:chgData name="Jenine Turner" userId="e9847c206901953d" providerId="LiveId" clId="{D4CD3AAC-5913-444E-9F20-15E0D316D272}" dt="2025-03-07T21:43:01.203" v="419" actId="207"/>
          <ac:spMkLst>
            <pc:docMk/>
            <pc:sldMk cId="262233464" sldId="342"/>
            <ac:spMk id="6" creationId="{00000000-0000-0000-0000-000000000000}"/>
          </ac:spMkLst>
        </pc:spChg>
        <pc:spChg chg="mod">
          <ac:chgData name="Jenine Turner" userId="e9847c206901953d" providerId="LiveId" clId="{D4CD3AAC-5913-444E-9F20-15E0D316D272}" dt="2025-03-07T21:43:03.240" v="420" actId="207"/>
          <ac:spMkLst>
            <pc:docMk/>
            <pc:sldMk cId="262233464" sldId="342"/>
            <ac:spMk id="7" creationId="{00000000-0000-0000-0000-000000000000}"/>
          </ac:spMkLst>
        </pc:spChg>
        <pc:picChg chg="mod">
          <ac:chgData name="Jenine Turner" userId="e9847c206901953d" providerId="LiveId" clId="{D4CD3AAC-5913-444E-9F20-15E0D316D272}" dt="2025-03-07T21:28:48.015" v="158"/>
          <ac:picMkLst>
            <pc:docMk/>
            <pc:sldMk cId="262233464" sldId="342"/>
            <ac:picMk id="4099" creationId="{00000000-0000-0000-0000-000000000000}"/>
          </ac:picMkLst>
        </pc:picChg>
      </pc:sldChg>
      <pc:sldChg chg="modSp mod modNotes">
        <pc:chgData name="Jenine Turner" userId="e9847c206901953d" providerId="LiveId" clId="{D4CD3AAC-5913-444E-9F20-15E0D316D272}" dt="2025-03-07T21:42:57.407" v="418" actId="207"/>
        <pc:sldMkLst>
          <pc:docMk/>
          <pc:sldMk cId="1398316385" sldId="343"/>
        </pc:sldMkLst>
        <pc:spChg chg="mod">
          <ac:chgData name="Jenine Turner" userId="e9847c206901953d" providerId="LiveId" clId="{D4CD3AAC-5913-444E-9F20-15E0D316D272}" dt="2025-03-07T21:42:57.407" v="418" actId="207"/>
          <ac:spMkLst>
            <pc:docMk/>
            <pc:sldMk cId="1398316385" sldId="343"/>
            <ac:spMk id="7" creationId="{00000000-0000-0000-0000-000000000000}"/>
          </ac:spMkLst>
        </pc:spChg>
        <pc:spChg chg="mod">
          <ac:chgData name="Jenine Turner" userId="e9847c206901953d" providerId="LiveId" clId="{D4CD3AAC-5913-444E-9F20-15E0D316D272}" dt="2025-03-07T21:42:55.153" v="417" actId="207"/>
          <ac:spMkLst>
            <pc:docMk/>
            <pc:sldMk cId="1398316385" sldId="343"/>
            <ac:spMk id="8" creationId="{00000000-0000-0000-0000-000000000000}"/>
          </ac:spMkLst>
        </pc:spChg>
        <pc:spChg chg="mod">
          <ac:chgData name="Jenine Turner" userId="e9847c206901953d" providerId="LiveId" clId="{D4CD3AAC-5913-444E-9F20-15E0D316D272}" dt="2025-03-07T21:28:48.015" v="158"/>
          <ac:spMkLst>
            <pc:docMk/>
            <pc:sldMk cId="1398316385" sldId="343"/>
            <ac:spMk id="9" creationId="{00000000-0000-0000-0000-000000000000}"/>
          </ac:spMkLst>
        </pc:spChg>
        <pc:picChg chg="mod">
          <ac:chgData name="Jenine Turner" userId="e9847c206901953d" providerId="LiveId" clId="{D4CD3AAC-5913-444E-9F20-15E0D316D272}" dt="2025-03-07T21:28:48.015" v="158"/>
          <ac:picMkLst>
            <pc:docMk/>
            <pc:sldMk cId="1398316385" sldId="343"/>
            <ac:picMk id="5123" creationId="{00000000-0000-0000-0000-000000000000}"/>
          </ac:picMkLst>
        </pc:picChg>
      </pc:sldChg>
      <pc:sldChg chg="modSp mod modNotes">
        <pc:chgData name="Jenine Turner" userId="e9847c206901953d" providerId="LiveId" clId="{D4CD3AAC-5913-444E-9F20-15E0D316D272}" dt="2025-03-07T21:42:51.825" v="416" actId="207"/>
        <pc:sldMkLst>
          <pc:docMk/>
          <pc:sldMk cId="3105754450" sldId="344"/>
        </pc:sldMkLst>
        <pc:spChg chg="mod">
          <ac:chgData name="Jenine Turner" userId="e9847c206901953d" providerId="LiveId" clId="{D4CD3AAC-5913-444E-9F20-15E0D316D272}" dt="2025-03-07T21:42:51.825" v="416" actId="207"/>
          <ac:spMkLst>
            <pc:docMk/>
            <pc:sldMk cId="3105754450" sldId="344"/>
            <ac:spMk id="7" creationId="{00000000-0000-0000-0000-000000000000}"/>
          </ac:spMkLst>
        </pc:spChg>
        <pc:spChg chg="mod">
          <ac:chgData name="Jenine Turner" userId="e9847c206901953d" providerId="LiveId" clId="{D4CD3AAC-5913-444E-9F20-15E0D316D272}" dt="2025-03-07T21:42:49.678" v="415" actId="207"/>
          <ac:spMkLst>
            <pc:docMk/>
            <pc:sldMk cId="3105754450" sldId="344"/>
            <ac:spMk id="9" creationId="{00000000-0000-0000-0000-000000000000}"/>
          </ac:spMkLst>
        </pc:spChg>
        <pc:spChg chg="mod">
          <ac:chgData name="Jenine Turner" userId="e9847c206901953d" providerId="LiveId" clId="{D4CD3AAC-5913-444E-9F20-15E0D316D272}" dt="2025-03-07T21:28:48.015" v="158"/>
          <ac:spMkLst>
            <pc:docMk/>
            <pc:sldMk cId="3105754450" sldId="344"/>
            <ac:spMk id="10" creationId="{00000000-0000-0000-0000-000000000000}"/>
          </ac:spMkLst>
        </pc:spChg>
        <pc:spChg chg="mod">
          <ac:chgData name="Jenine Turner" userId="e9847c206901953d" providerId="LiveId" clId="{D4CD3AAC-5913-444E-9F20-15E0D316D272}" dt="2025-03-07T21:28:48.015" v="158"/>
          <ac:spMkLst>
            <pc:docMk/>
            <pc:sldMk cId="3105754450" sldId="344"/>
            <ac:spMk id="14" creationId="{00000000-0000-0000-0000-000000000000}"/>
          </ac:spMkLst>
        </pc:spChg>
        <pc:picChg chg="mod">
          <ac:chgData name="Jenine Turner" userId="e9847c206901953d" providerId="LiveId" clId="{D4CD3AAC-5913-444E-9F20-15E0D316D272}" dt="2025-03-07T21:28:48.015" v="158"/>
          <ac:picMkLst>
            <pc:docMk/>
            <pc:sldMk cId="3105754450" sldId="344"/>
            <ac:picMk id="6147" creationId="{00000000-0000-0000-0000-000000000000}"/>
          </ac:picMkLst>
        </pc:picChg>
        <pc:picChg chg="mod">
          <ac:chgData name="Jenine Turner" userId="e9847c206901953d" providerId="LiveId" clId="{D4CD3AAC-5913-444E-9F20-15E0D316D272}" dt="2025-03-07T21:28:48.015" v="158"/>
          <ac:picMkLst>
            <pc:docMk/>
            <pc:sldMk cId="3105754450" sldId="344"/>
            <ac:picMk id="6149" creationId="{00000000-0000-0000-0000-000000000000}"/>
          </ac:picMkLst>
        </pc:picChg>
      </pc:sldChg>
      <pc:sldChg chg="modSp mod modNotes">
        <pc:chgData name="Jenine Turner" userId="e9847c206901953d" providerId="LiveId" clId="{D4CD3AAC-5913-444E-9F20-15E0D316D272}" dt="2025-03-07T21:42:45.582" v="414" actId="207"/>
        <pc:sldMkLst>
          <pc:docMk/>
          <pc:sldMk cId="3982530269" sldId="345"/>
        </pc:sldMkLst>
        <pc:spChg chg="mod">
          <ac:chgData name="Jenine Turner" userId="e9847c206901953d" providerId="LiveId" clId="{D4CD3AAC-5913-444E-9F20-15E0D316D272}" dt="2025-03-07T21:42:42.422" v="413" actId="207"/>
          <ac:spMkLst>
            <pc:docMk/>
            <pc:sldMk cId="3982530269" sldId="345"/>
            <ac:spMk id="7" creationId="{00000000-0000-0000-0000-000000000000}"/>
          </ac:spMkLst>
        </pc:spChg>
        <pc:spChg chg="mod">
          <ac:chgData name="Jenine Turner" userId="e9847c206901953d" providerId="LiveId" clId="{D4CD3AAC-5913-444E-9F20-15E0D316D272}" dt="2025-03-07T21:42:40.379" v="412" actId="207"/>
          <ac:spMkLst>
            <pc:docMk/>
            <pc:sldMk cId="3982530269" sldId="345"/>
            <ac:spMk id="8" creationId="{00000000-0000-0000-0000-000000000000}"/>
          </ac:spMkLst>
        </pc:spChg>
        <pc:spChg chg="mod">
          <ac:chgData name="Jenine Turner" userId="e9847c206901953d" providerId="LiveId" clId="{D4CD3AAC-5913-444E-9F20-15E0D316D272}" dt="2025-03-07T21:42:45.582" v="414" actId="207"/>
          <ac:spMkLst>
            <pc:docMk/>
            <pc:sldMk cId="3982530269" sldId="345"/>
            <ac:spMk id="10" creationId="{00000000-0000-0000-0000-000000000000}"/>
          </ac:spMkLst>
        </pc:spChg>
        <pc:picChg chg="mod">
          <ac:chgData name="Jenine Turner" userId="e9847c206901953d" providerId="LiveId" clId="{D4CD3AAC-5913-444E-9F20-15E0D316D272}" dt="2025-03-07T21:28:48.015" v="158"/>
          <ac:picMkLst>
            <pc:docMk/>
            <pc:sldMk cId="3982530269" sldId="345"/>
            <ac:picMk id="7171" creationId="{00000000-0000-0000-0000-000000000000}"/>
          </ac:picMkLst>
        </pc:picChg>
        <pc:picChg chg="mod">
          <ac:chgData name="Jenine Turner" userId="e9847c206901953d" providerId="LiveId" clId="{D4CD3AAC-5913-444E-9F20-15E0D316D272}" dt="2025-03-07T21:28:48.015" v="158"/>
          <ac:picMkLst>
            <pc:docMk/>
            <pc:sldMk cId="3982530269" sldId="345"/>
            <ac:picMk id="7173" creationId="{00000000-0000-0000-0000-000000000000}"/>
          </ac:picMkLst>
        </pc:picChg>
      </pc:sldChg>
      <pc:sldChg chg="modSp mod modNotes">
        <pc:chgData name="Jenine Turner" userId="e9847c206901953d" providerId="LiveId" clId="{D4CD3AAC-5913-444E-9F20-15E0D316D272}" dt="2025-03-07T21:42:35.426" v="411" actId="207"/>
        <pc:sldMkLst>
          <pc:docMk/>
          <pc:sldMk cId="125919610" sldId="346"/>
        </pc:sldMkLst>
        <pc:spChg chg="mod">
          <ac:chgData name="Jenine Turner" userId="e9847c206901953d" providerId="LiveId" clId="{D4CD3AAC-5913-444E-9F20-15E0D316D272}" dt="2025-03-07T21:42:35.426" v="411" actId="207"/>
          <ac:spMkLst>
            <pc:docMk/>
            <pc:sldMk cId="125919610" sldId="346"/>
            <ac:spMk id="6" creationId="{00000000-0000-0000-0000-000000000000}"/>
          </ac:spMkLst>
        </pc:spChg>
        <pc:spChg chg="mod">
          <ac:chgData name="Jenine Turner" userId="e9847c206901953d" providerId="LiveId" clId="{D4CD3AAC-5913-444E-9F20-15E0D316D272}" dt="2025-03-07T21:28:48.015" v="158"/>
          <ac:spMkLst>
            <pc:docMk/>
            <pc:sldMk cId="125919610" sldId="346"/>
            <ac:spMk id="9" creationId="{00000000-0000-0000-0000-000000000000}"/>
          </ac:spMkLst>
        </pc:spChg>
        <pc:spChg chg="mod">
          <ac:chgData name="Jenine Turner" userId="e9847c206901953d" providerId="LiveId" clId="{D4CD3AAC-5913-444E-9F20-15E0D316D272}" dt="2025-03-07T21:28:48.015" v="158"/>
          <ac:spMkLst>
            <pc:docMk/>
            <pc:sldMk cId="125919610" sldId="346"/>
            <ac:spMk id="14" creationId="{00000000-0000-0000-0000-000000000000}"/>
          </ac:spMkLst>
        </pc:spChg>
        <pc:picChg chg="mod">
          <ac:chgData name="Jenine Turner" userId="e9847c206901953d" providerId="LiveId" clId="{D4CD3AAC-5913-444E-9F20-15E0D316D272}" dt="2025-03-07T21:28:48.015" v="158"/>
          <ac:picMkLst>
            <pc:docMk/>
            <pc:sldMk cId="125919610" sldId="346"/>
            <ac:picMk id="7" creationId="{00000000-0000-0000-0000-000000000000}"/>
          </ac:picMkLst>
        </pc:picChg>
        <pc:picChg chg="mod">
          <ac:chgData name="Jenine Turner" userId="e9847c206901953d" providerId="LiveId" clId="{D4CD3AAC-5913-444E-9F20-15E0D316D272}" dt="2025-03-07T21:28:48.015" v="158"/>
          <ac:picMkLst>
            <pc:docMk/>
            <pc:sldMk cId="125919610" sldId="346"/>
            <ac:picMk id="8197" creationId="{00000000-0000-0000-0000-000000000000}"/>
          </ac:picMkLst>
        </pc:picChg>
      </pc:sldChg>
      <pc:sldChg chg="modSp mod modNotes">
        <pc:chgData name="Jenine Turner" userId="e9847c206901953d" providerId="LiveId" clId="{D4CD3AAC-5913-444E-9F20-15E0D316D272}" dt="2025-03-07T21:42:32.003" v="410" actId="207"/>
        <pc:sldMkLst>
          <pc:docMk/>
          <pc:sldMk cId="217624960" sldId="348"/>
        </pc:sldMkLst>
        <pc:spChg chg="mod">
          <ac:chgData name="Jenine Turner" userId="e9847c206901953d" providerId="LiveId" clId="{D4CD3AAC-5913-444E-9F20-15E0D316D272}" dt="2025-03-07T21:28:48.015" v="158"/>
          <ac:spMkLst>
            <pc:docMk/>
            <pc:sldMk cId="217624960" sldId="348"/>
            <ac:spMk id="7" creationId="{00000000-0000-0000-0000-000000000000}"/>
          </ac:spMkLst>
        </pc:spChg>
        <pc:spChg chg="mod">
          <ac:chgData name="Jenine Turner" userId="e9847c206901953d" providerId="LiveId" clId="{D4CD3AAC-5913-444E-9F20-15E0D316D272}" dt="2025-03-07T21:42:32.003" v="410" actId="207"/>
          <ac:spMkLst>
            <pc:docMk/>
            <pc:sldMk cId="217624960" sldId="348"/>
            <ac:spMk id="8" creationId="{00000000-0000-0000-0000-000000000000}"/>
          </ac:spMkLst>
        </pc:spChg>
        <pc:spChg chg="mod">
          <ac:chgData name="Jenine Turner" userId="e9847c206901953d" providerId="LiveId" clId="{D4CD3AAC-5913-444E-9F20-15E0D316D272}" dt="2025-03-07T21:28:48.015" v="158"/>
          <ac:spMkLst>
            <pc:docMk/>
            <pc:sldMk cId="217624960" sldId="348"/>
            <ac:spMk id="10" creationId="{00000000-0000-0000-0000-000000000000}"/>
          </ac:spMkLst>
        </pc:spChg>
        <pc:spChg chg="mod">
          <ac:chgData name="Jenine Turner" userId="e9847c206901953d" providerId="LiveId" clId="{D4CD3AAC-5913-444E-9F20-15E0D316D272}" dt="2025-03-07T21:42:29.422" v="409" actId="207"/>
          <ac:spMkLst>
            <pc:docMk/>
            <pc:sldMk cId="217624960" sldId="348"/>
            <ac:spMk id="11" creationId="{00000000-0000-0000-0000-000000000000}"/>
          </ac:spMkLst>
        </pc:spChg>
        <pc:picChg chg="mod">
          <ac:chgData name="Jenine Turner" userId="e9847c206901953d" providerId="LiveId" clId="{D4CD3AAC-5913-444E-9F20-15E0D316D272}" dt="2025-03-07T21:28:48.015" v="158"/>
          <ac:picMkLst>
            <pc:docMk/>
            <pc:sldMk cId="217624960" sldId="348"/>
            <ac:picMk id="10242" creationId="{00000000-0000-0000-0000-000000000000}"/>
          </ac:picMkLst>
        </pc:picChg>
      </pc:sldChg>
      <pc:sldChg chg="modSp mod modNotes">
        <pc:chgData name="Jenine Turner" userId="e9847c206901953d" providerId="LiveId" clId="{D4CD3AAC-5913-444E-9F20-15E0D316D272}" dt="2025-03-07T21:42:26.088" v="408" actId="207"/>
        <pc:sldMkLst>
          <pc:docMk/>
          <pc:sldMk cId="2732264116" sldId="349"/>
        </pc:sldMkLst>
        <pc:spChg chg="mod">
          <ac:chgData name="Jenine Turner" userId="e9847c206901953d" providerId="LiveId" clId="{D4CD3AAC-5913-444E-9F20-15E0D316D272}" dt="2025-03-07T21:42:26.088" v="408" actId="207"/>
          <ac:spMkLst>
            <pc:docMk/>
            <pc:sldMk cId="2732264116" sldId="349"/>
            <ac:spMk id="8" creationId="{00000000-0000-0000-0000-000000000000}"/>
          </ac:spMkLst>
        </pc:spChg>
        <pc:spChg chg="mod">
          <ac:chgData name="Jenine Turner" userId="e9847c206901953d" providerId="LiveId" clId="{D4CD3AAC-5913-444E-9F20-15E0D316D272}" dt="2025-03-07T21:42:24.150" v="407" actId="207"/>
          <ac:spMkLst>
            <pc:docMk/>
            <pc:sldMk cId="2732264116" sldId="349"/>
            <ac:spMk id="9" creationId="{00000000-0000-0000-0000-000000000000}"/>
          </ac:spMkLst>
        </pc:spChg>
        <pc:spChg chg="mod">
          <ac:chgData name="Jenine Turner" userId="e9847c206901953d" providerId="LiveId" clId="{D4CD3AAC-5913-444E-9F20-15E0D316D272}" dt="2025-03-07T21:28:48.015" v="158"/>
          <ac:spMkLst>
            <pc:docMk/>
            <pc:sldMk cId="2732264116" sldId="349"/>
            <ac:spMk id="10" creationId="{00000000-0000-0000-0000-000000000000}"/>
          </ac:spMkLst>
        </pc:spChg>
        <pc:picChg chg="mod">
          <ac:chgData name="Jenine Turner" userId="e9847c206901953d" providerId="LiveId" clId="{D4CD3AAC-5913-444E-9F20-15E0D316D272}" dt="2025-03-07T21:28:48.015" v="158"/>
          <ac:picMkLst>
            <pc:docMk/>
            <pc:sldMk cId="2732264116" sldId="349"/>
            <ac:picMk id="11266" creationId="{00000000-0000-0000-0000-000000000000}"/>
          </ac:picMkLst>
        </pc:picChg>
        <pc:picChg chg="mod">
          <ac:chgData name="Jenine Turner" userId="e9847c206901953d" providerId="LiveId" clId="{D4CD3AAC-5913-444E-9F20-15E0D316D272}" dt="2025-03-07T21:28:48.015" v="158"/>
          <ac:picMkLst>
            <pc:docMk/>
            <pc:sldMk cId="2732264116" sldId="349"/>
            <ac:picMk id="11268" creationId="{00000000-0000-0000-0000-000000000000}"/>
          </ac:picMkLst>
        </pc:picChg>
      </pc:sldChg>
      <pc:sldChg chg="modSp mod modNotes">
        <pc:chgData name="Jenine Turner" userId="e9847c206901953d" providerId="LiveId" clId="{D4CD3AAC-5913-444E-9F20-15E0D316D272}" dt="2025-03-07T21:42:18.870" v="406" actId="207"/>
        <pc:sldMkLst>
          <pc:docMk/>
          <pc:sldMk cId="1950181162" sldId="350"/>
        </pc:sldMkLst>
        <pc:spChg chg="mod">
          <ac:chgData name="Jenine Turner" userId="e9847c206901953d" providerId="LiveId" clId="{D4CD3AAC-5913-444E-9F20-15E0D316D272}" dt="2025-03-07T21:28:48.015" v="158"/>
          <ac:spMkLst>
            <pc:docMk/>
            <pc:sldMk cId="1950181162" sldId="350"/>
            <ac:spMk id="7" creationId="{00000000-0000-0000-0000-000000000000}"/>
          </ac:spMkLst>
        </pc:spChg>
        <pc:spChg chg="mod">
          <ac:chgData name="Jenine Turner" userId="e9847c206901953d" providerId="LiveId" clId="{D4CD3AAC-5913-444E-9F20-15E0D316D272}" dt="2025-03-07T21:28:48.015" v="158"/>
          <ac:spMkLst>
            <pc:docMk/>
            <pc:sldMk cId="1950181162" sldId="350"/>
            <ac:spMk id="10" creationId="{00000000-0000-0000-0000-000000000000}"/>
          </ac:spMkLst>
        </pc:spChg>
        <pc:spChg chg="mod">
          <ac:chgData name="Jenine Turner" userId="e9847c206901953d" providerId="LiveId" clId="{D4CD3AAC-5913-444E-9F20-15E0D316D272}" dt="2025-03-07T21:42:18.870" v="406" actId="207"/>
          <ac:spMkLst>
            <pc:docMk/>
            <pc:sldMk cId="1950181162" sldId="350"/>
            <ac:spMk id="12" creationId="{00000000-0000-0000-0000-000000000000}"/>
          </ac:spMkLst>
        </pc:spChg>
        <pc:picChg chg="mod">
          <ac:chgData name="Jenine Turner" userId="e9847c206901953d" providerId="LiveId" clId="{D4CD3AAC-5913-444E-9F20-15E0D316D272}" dt="2025-03-07T21:28:48.015" v="158"/>
          <ac:picMkLst>
            <pc:docMk/>
            <pc:sldMk cId="1950181162" sldId="350"/>
            <ac:picMk id="12291" creationId="{00000000-0000-0000-0000-000000000000}"/>
          </ac:picMkLst>
        </pc:picChg>
        <pc:picChg chg="mod">
          <ac:chgData name="Jenine Turner" userId="e9847c206901953d" providerId="LiveId" clId="{D4CD3AAC-5913-444E-9F20-15E0D316D272}" dt="2025-03-07T21:28:48.015" v="158"/>
          <ac:picMkLst>
            <pc:docMk/>
            <pc:sldMk cId="1950181162" sldId="350"/>
            <ac:picMk id="12293" creationId="{00000000-0000-0000-0000-000000000000}"/>
          </ac:picMkLst>
        </pc:picChg>
      </pc:sldChg>
      <pc:sldChg chg="modSp mod modNotes">
        <pc:chgData name="Jenine Turner" userId="e9847c206901953d" providerId="LiveId" clId="{D4CD3AAC-5913-444E-9F20-15E0D316D272}" dt="2025-03-07T21:42:15.052" v="405" actId="207"/>
        <pc:sldMkLst>
          <pc:docMk/>
          <pc:sldMk cId="2179643714" sldId="351"/>
        </pc:sldMkLst>
        <pc:spChg chg="mod">
          <ac:chgData name="Jenine Turner" userId="e9847c206901953d" providerId="LiveId" clId="{D4CD3AAC-5913-444E-9F20-15E0D316D272}" dt="2025-03-07T21:42:15.052" v="405" actId="207"/>
          <ac:spMkLst>
            <pc:docMk/>
            <pc:sldMk cId="2179643714" sldId="351"/>
            <ac:spMk id="7" creationId="{00000000-0000-0000-0000-000000000000}"/>
          </ac:spMkLst>
        </pc:spChg>
        <pc:spChg chg="mod">
          <ac:chgData name="Jenine Turner" userId="e9847c206901953d" providerId="LiveId" clId="{D4CD3AAC-5913-444E-9F20-15E0D316D272}" dt="2025-03-07T21:42:13.509" v="404" actId="207"/>
          <ac:spMkLst>
            <pc:docMk/>
            <pc:sldMk cId="2179643714" sldId="351"/>
            <ac:spMk id="8" creationId="{00000000-0000-0000-0000-000000000000}"/>
          </ac:spMkLst>
        </pc:spChg>
        <pc:spChg chg="mod">
          <ac:chgData name="Jenine Turner" userId="e9847c206901953d" providerId="LiveId" clId="{D4CD3AAC-5913-444E-9F20-15E0D316D272}" dt="2025-03-07T21:40:12.103" v="371" actId="403"/>
          <ac:spMkLst>
            <pc:docMk/>
            <pc:sldMk cId="2179643714" sldId="351"/>
            <ac:spMk id="10" creationId="{00000000-0000-0000-0000-000000000000}"/>
          </ac:spMkLst>
        </pc:spChg>
        <pc:picChg chg="mod">
          <ac:chgData name="Jenine Turner" userId="e9847c206901953d" providerId="LiveId" clId="{D4CD3AAC-5913-444E-9F20-15E0D316D272}" dt="2025-03-07T21:28:48.015" v="158"/>
          <ac:picMkLst>
            <pc:docMk/>
            <pc:sldMk cId="2179643714" sldId="351"/>
            <ac:picMk id="13315" creationId="{00000000-0000-0000-0000-000000000000}"/>
          </ac:picMkLst>
        </pc:picChg>
      </pc:sldChg>
      <pc:sldChg chg="modSp mod modNotes">
        <pc:chgData name="Jenine Turner" userId="e9847c206901953d" providerId="LiveId" clId="{D4CD3AAC-5913-444E-9F20-15E0D316D272}" dt="2025-03-07T21:42:02.708" v="402" actId="207"/>
        <pc:sldMkLst>
          <pc:docMk/>
          <pc:sldMk cId="1217178352" sldId="352"/>
        </pc:sldMkLst>
        <pc:spChg chg="mod">
          <ac:chgData name="Jenine Turner" userId="e9847c206901953d" providerId="LiveId" clId="{D4CD3AAC-5913-444E-9F20-15E0D316D272}" dt="2025-03-07T21:41:58.786" v="400" actId="207"/>
          <ac:spMkLst>
            <pc:docMk/>
            <pc:sldMk cId="1217178352" sldId="352"/>
            <ac:spMk id="6" creationId="{00000000-0000-0000-0000-000000000000}"/>
          </ac:spMkLst>
        </pc:spChg>
        <pc:spChg chg="mod">
          <ac:chgData name="Jenine Turner" userId="e9847c206901953d" providerId="LiveId" clId="{D4CD3AAC-5913-444E-9F20-15E0D316D272}" dt="2025-03-07T21:28:48.015" v="158"/>
          <ac:spMkLst>
            <pc:docMk/>
            <pc:sldMk cId="1217178352" sldId="352"/>
            <ac:spMk id="7" creationId="{00000000-0000-0000-0000-000000000000}"/>
          </ac:spMkLst>
        </pc:spChg>
        <pc:spChg chg="mod">
          <ac:chgData name="Jenine Turner" userId="e9847c206901953d" providerId="LiveId" clId="{D4CD3AAC-5913-444E-9F20-15E0D316D272}" dt="2025-03-07T21:28:48.015" v="158"/>
          <ac:spMkLst>
            <pc:docMk/>
            <pc:sldMk cId="1217178352" sldId="352"/>
            <ac:spMk id="9" creationId="{00000000-0000-0000-0000-000000000000}"/>
          </ac:spMkLst>
        </pc:spChg>
        <pc:spChg chg="mod">
          <ac:chgData name="Jenine Turner" userId="e9847c206901953d" providerId="LiveId" clId="{D4CD3AAC-5913-444E-9F20-15E0D316D272}" dt="2025-03-07T21:42:02.708" v="402" actId="207"/>
          <ac:spMkLst>
            <pc:docMk/>
            <pc:sldMk cId="1217178352" sldId="352"/>
            <ac:spMk id="11" creationId="{00000000-0000-0000-0000-000000000000}"/>
          </ac:spMkLst>
        </pc:spChg>
        <pc:spChg chg="mod">
          <ac:chgData name="Jenine Turner" userId="e9847c206901953d" providerId="LiveId" clId="{D4CD3AAC-5913-444E-9F20-15E0D316D272}" dt="2025-03-07T21:28:48.015" v="158"/>
          <ac:spMkLst>
            <pc:docMk/>
            <pc:sldMk cId="1217178352" sldId="352"/>
            <ac:spMk id="12" creationId="{00000000-0000-0000-0000-000000000000}"/>
          </ac:spMkLst>
        </pc:spChg>
        <pc:spChg chg="mod">
          <ac:chgData name="Jenine Turner" userId="e9847c206901953d" providerId="LiveId" clId="{D4CD3AAC-5913-444E-9F20-15E0D316D272}" dt="2025-03-07T21:28:48.015" v="158"/>
          <ac:spMkLst>
            <pc:docMk/>
            <pc:sldMk cId="1217178352" sldId="352"/>
            <ac:spMk id="13" creationId="{00000000-0000-0000-0000-000000000000}"/>
          </ac:spMkLst>
        </pc:spChg>
        <pc:spChg chg="mod">
          <ac:chgData name="Jenine Turner" userId="e9847c206901953d" providerId="LiveId" clId="{D4CD3AAC-5913-444E-9F20-15E0D316D272}" dt="2025-03-07T21:28:48.015" v="158"/>
          <ac:spMkLst>
            <pc:docMk/>
            <pc:sldMk cId="1217178352" sldId="352"/>
            <ac:spMk id="15" creationId="{00000000-0000-0000-0000-000000000000}"/>
          </ac:spMkLst>
        </pc:spChg>
        <pc:spChg chg="mod">
          <ac:chgData name="Jenine Turner" userId="e9847c206901953d" providerId="LiveId" clId="{D4CD3AAC-5913-444E-9F20-15E0D316D272}" dt="2025-03-07T21:28:48.015" v="158"/>
          <ac:spMkLst>
            <pc:docMk/>
            <pc:sldMk cId="1217178352" sldId="352"/>
            <ac:spMk id="16" creationId="{00000000-0000-0000-0000-000000000000}"/>
          </ac:spMkLst>
        </pc:spChg>
        <pc:picChg chg="mod">
          <ac:chgData name="Jenine Turner" userId="e9847c206901953d" providerId="LiveId" clId="{D4CD3AAC-5913-444E-9F20-15E0D316D272}" dt="2025-03-07T21:28:48.015" v="158"/>
          <ac:picMkLst>
            <pc:docMk/>
            <pc:sldMk cId="1217178352" sldId="352"/>
            <ac:picMk id="10" creationId="{00000000-0000-0000-0000-000000000000}"/>
          </ac:picMkLst>
        </pc:picChg>
        <pc:picChg chg="mod">
          <ac:chgData name="Jenine Turner" userId="e9847c206901953d" providerId="LiveId" clId="{D4CD3AAC-5913-444E-9F20-15E0D316D272}" dt="2025-03-07T21:28:48.015" v="158"/>
          <ac:picMkLst>
            <pc:docMk/>
            <pc:sldMk cId="1217178352" sldId="352"/>
            <ac:picMk id="14" creationId="{00000000-0000-0000-0000-000000000000}"/>
          </ac:picMkLst>
        </pc:picChg>
      </pc:sldChg>
      <pc:sldChg chg="modSp mod modNotes">
        <pc:chgData name="Jenine Turner" userId="e9847c206901953d" providerId="LiveId" clId="{D4CD3AAC-5913-444E-9F20-15E0D316D272}" dt="2025-03-07T21:42:10.757" v="403" actId="207"/>
        <pc:sldMkLst>
          <pc:docMk/>
          <pc:sldMk cId="2306987249" sldId="354"/>
        </pc:sldMkLst>
        <pc:spChg chg="mod">
          <ac:chgData name="Jenine Turner" userId="e9847c206901953d" providerId="LiveId" clId="{D4CD3AAC-5913-444E-9F20-15E0D316D272}" dt="2025-03-07T21:40:24.457" v="374" actId="1076"/>
          <ac:spMkLst>
            <pc:docMk/>
            <pc:sldMk cId="2306987249" sldId="354"/>
            <ac:spMk id="5" creationId="{3A0E6E41-7444-41F4-8003-50828303412F}"/>
          </ac:spMkLst>
        </pc:spChg>
        <pc:spChg chg="mod">
          <ac:chgData name="Jenine Turner" userId="e9847c206901953d" providerId="LiveId" clId="{D4CD3AAC-5913-444E-9F20-15E0D316D272}" dt="2025-03-07T21:42:10.757" v="403" actId="207"/>
          <ac:spMkLst>
            <pc:docMk/>
            <pc:sldMk cId="2306987249" sldId="354"/>
            <ac:spMk id="6" creationId="{00000000-0000-0000-0000-000000000000}"/>
          </ac:spMkLst>
        </pc:spChg>
        <pc:spChg chg="mod">
          <ac:chgData name="Jenine Turner" userId="e9847c206901953d" providerId="LiveId" clId="{D4CD3AAC-5913-444E-9F20-15E0D316D272}" dt="2025-03-07T21:28:48.015" v="158"/>
          <ac:spMkLst>
            <pc:docMk/>
            <pc:sldMk cId="2306987249" sldId="354"/>
            <ac:spMk id="7" creationId="{00000000-0000-0000-0000-000000000000}"/>
          </ac:spMkLst>
        </pc:spChg>
        <pc:spChg chg="mod">
          <ac:chgData name="Jenine Turner" userId="e9847c206901953d" providerId="LiveId" clId="{D4CD3AAC-5913-444E-9F20-15E0D316D272}" dt="2025-03-07T21:40:33.156" v="377" actId="114"/>
          <ac:spMkLst>
            <pc:docMk/>
            <pc:sldMk cId="2306987249" sldId="354"/>
            <ac:spMk id="10" creationId="{0ED6180C-BCBB-434E-8FDE-D939004C90A8}"/>
          </ac:spMkLst>
        </pc:spChg>
        <pc:picChg chg="mod">
          <ac:chgData name="Jenine Turner" userId="e9847c206901953d" providerId="LiveId" clId="{D4CD3AAC-5913-444E-9F20-15E0D316D272}" dt="2025-03-07T21:28:48.015" v="158"/>
          <ac:picMkLst>
            <pc:docMk/>
            <pc:sldMk cId="2306987249" sldId="354"/>
            <ac:picMk id="5123" creationId="{00000000-0000-0000-0000-000000000000}"/>
          </ac:picMkLst>
        </pc:picChg>
      </pc:sldChg>
      <pc:sldChg chg="modSp mod modNotes">
        <pc:chgData name="Jenine Turner" userId="e9847c206901953d" providerId="LiveId" clId="{D4CD3AAC-5913-444E-9F20-15E0D316D272}" dt="2025-03-07T21:41:55.816" v="399" actId="207"/>
        <pc:sldMkLst>
          <pc:docMk/>
          <pc:sldMk cId="2468691363" sldId="355"/>
        </pc:sldMkLst>
        <pc:spChg chg="mod">
          <ac:chgData name="Jenine Turner" userId="e9847c206901953d" providerId="LiveId" clId="{D4CD3AAC-5913-444E-9F20-15E0D316D272}" dt="2025-03-07T21:41:55.816" v="399" actId="207"/>
          <ac:spMkLst>
            <pc:docMk/>
            <pc:sldMk cId="2468691363" sldId="355"/>
            <ac:spMk id="6" creationId="{00000000-0000-0000-0000-000000000000}"/>
          </ac:spMkLst>
        </pc:spChg>
        <pc:spChg chg="mod">
          <ac:chgData name="Jenine Turner" userId="e9847c206901953d" providerId="LiveId" clId="{D4CD3AAC-5913-444E-9F20-15E0D316D272}" dt="2025-03-07T21:28:48.015" v="158"/>
          <ac:spMkLst>
            <pc:docMk/>
            <pc:sldMk cId="2468691363" sldId="355"/>
            <ac:spMk id="8" creationId="{00000000-0000-0000-0000-000000000000}"/>
          </ac:spMkLst>
        </pc:spChg>
        <pc:picChg chg="mod">
          <ac:chgData name="Jenine Turner" userId="e9847c206901953d" providerId="LiveId" clId="{D4CD3AAC-5913-444E-9F20-15E0D316D272}" dt="2025-03-07T21:28:48.015" v="158"/>
          <ac:picMkLst>
            <pc:docMk/>
            <pc:sldMk cId="2468691363" sldId="355"/>
            <ac:picMk id="6146" creationId="{00000000-0000-0000-0000-000000000000}"/>
          </ac:picMkLst>
        </pc:picChg>
        <pc:picChg chg="mod">
          <ac:chgData name="Jenine Turner" userId="e9847c206901953d" providerId="LiveId" clId="{D4CD3AAC-5913-444E-9F20-15E0D316D272}" dt="2025-03-07T21:28:48.015" v="158"/>
          <ac:picMkLst>
            <pc:docMk/>
            <pc:sldMk cId="2468691363" sldId="355"/>
            <ac:picMk id="6147" creationId="{00000000-0000-0000-0000-000000000000}"/>
          </ac:picMkLst>
        </pc:picChg>
      </pc:sldChg>
      <pc:sldChg chg="addSp delSp modSp del mod">
        <pc:chgData name="Jenine Turner" userId="e9847c206901953d" providerId="LiveId" clId="{D4CD3AAC-5913-444E-9F20-15E0D316D272}" dt="2025-03-07T21:59:00.565" v="593" actId="2696"/>
        <pc:sldMkLst>
          <pc:docMk/>
          <pc:sldMk cId="2948781706" sldId="360"/>
        </pc:sldMkLst>
        <pc:spChg chg="del mod">
          <ac:chgData name="Jenine Turner" userId="e9847c206901953d" providerId="LiveId" clId="{D4CD3AAC-5913-444E-9F20-15E0D316D272}" dt="2025-03-07T21:58:07.233" v="573" actId="21"/>
          <ac:spMkLst>
            <pc:docMk/>
            <pc:sldMk cId="2948781706" sldId="360"/>
            <ac:spMk id="3" creationId="{5472443D-7B88-4595-9FD2-10AF722CB4EC}"/>
          </ac:spMkLst>
        </pc:spChg>
        <pc:spChg chg="add mod">
          <ac:chgData name="Jenine Turner" userId="e9847c206901953d" providerId="LiveId" clId="{D4CD3AAC-5913-444E-9F20-15E0D316D272}" dt="2025-03-07T21:58:07.233" v="573" actId="21"/>
          <ac:spMkLst>
            <pc:docMk/>
            <pc:sldMk cId="2948781706" sldId="360"/>
            <ac:spMk id="4" creationId="{13912A74-94A0-CA90-D8A8-1A1A7189CB5C}"/>
          </ac:spMkLst>
        </pc:spChg>
        <pc:spChg chg="mod">
          <ac:chgData name="Jenine Turner" userId="e9847c206901953d" providerId="LiveId" clId="{D4CD3AAC-5913-444E-9F20-15E0D316D272}" dt="2025-03-07T21:28:48.015" v="158"/>
          <ac:spMkLst>
            <pc:docMk/>
            <pc:sldMk cId="2948781706" sldId="360"/>
            <ac:spMk id="5" creationId="{8B0FE322-9FE7-4D79-BC49-931501289386}"/>
          </ac:spMkLst>
        </pc:spChg>
      </pc:sldChg>
      <pc:sldChg chg="modSp mod">
        <pc:chgData name="Jenine Turner" userId="e9847c206901953d" providerId="LiveId" clId="{D4CD3AAC-5913-444E-9F20-15E0D316D272}" dt="2025-03-07T21:41:42.785" v="396" actId="207"/>
        <pc:sldMkLst>
          <pc:docMk/>
          <pc:sldMk cId="2968167493" sldId="368"/>
        </pc:sldMkLst>
        <pc:spChg chg="mod">
          <ac:chgData name="Jenine Turner" userId="e9847c206901953d" providerId="LiveId" clId="{D4CD3AAC-5913-444E-9F20-15E0D316D272}" dt="2025-03-07T21:41:42.785" v="396" actId="207"/>
          <ac:spMkLst>
            <pc:docMk/>
            <pc:sldMk cId="2968167493" sldId="368"/>
            <ac:spMk id="2" creationId="{F6A7A43A-2CA6-4990-9283-3D882EF3FEAE}"/>
          </ac:spMkLst>
        </pc:spChg>
        <pc:spChg chg="mod">
          <ac:chgData name="Jenine Turner" userId="e9847c206901953d" providerId="LiveId" clId="{D4CD3AAC-5913-444E-9F20-15E0D316D272}" dt="2025-03-07T21:28:48.015" v="158"/>
          <ac:spMkLst>
            <pc:docMk/>
            <pc:sldMk cId="2968167493" sldId="368"/>
            <ac:spMk id="3" creationId="{DF9096EF-BA99-41B8-9108-E2D70B17A90E}"/>
          </ac:spMkLst>
        </pc:spChg>
        <pc:spChg chg="mod">
          <ac:chgData name="Jenine Turner" userId="e9847c206901953d" providerId="LiveId" clId="{D4CD3AAC-5913-444E-9F20-15E0D316D272}" dt="2025-03-07T21:28:48.015" v="158"/>
          <ac:spMkLst>
            <pc:docMk/>
            <pc:sldMk cId="2968167493" sldId="368"/>
            <ac:spMk id="5" creationId="{E08CF95E-B51A-4961-8EBE-D0082EA2ED4B}"/>
          </ac:spMkLst>
        </pc:spChg>
        <pc:spChg chg="mod">
          <ac:chgData name="Jenine Turner" userId="e9847c206901953d" providerId="LiveId" clId="{D4CD3AAC-5913-444E-9F20-15E0D316D272}" dt="2025-03-07T21:28:48.015" v="158"/>
          <ac:spMkLst>
            <pc:docMk/>
            <pc:sldMk cId="2968167493" sldId="368"/>
            <ac:spMk id="6" creationId="{DFD08795-F3F6-4261-9C2A-69FFDA6EA61F}"/>
          </ac:spMkLst>
        </pc:spChg>
      </pc:sldChg>
      <pc:sldChg chg="modSp mod">
        <pc:chgData name="Jenine Turner" userId="e9847c206901953d" providerId="LiveId" clId="{D4CD3AAC-5913-444E-9F20-15E0D316D272}" dt="2025-03-07T21:41:20.349" v="389" actId="207"/>
        <pc:sldMkLst>
          <pc:docMk/>
          <pc:sldMk cId="1724925267" sldId="407"/>
        </pc:sldMkLst>
        <pc:spChg chg="mod">
          <ac:chgData name="Jenine Turner" userId="e9847c206901953d" providerId="LiveId" clId="{D4CD3AAC-5913-444E-9F20-15E0D316D272}" dt="2025-03-07T21:41:20.349" v="389" actId="207"/>
          <ac:spMkLst>
            <pc:docMk/>
            <pc:sldMk cId="1724925267" sldId="407"/>
            <ac:spMk id="2" creationId="{00000000-0000-0000-0000-000000000000}"/>
          </ac:spMkLst>
        </pc:spChg>
        <pc:spChg chg="mod">
          <ac:chgData name="Jenine Turner" userId="e9847c206901953d" providerId="LiveId" clId="{D4CD3AAC-5913-444E-9F20-15E0D316D272}" dt="2025-03-07T21:41:18.427" v="388" actId="207"/>
          <ac:spMkLst>
            <pc:docMk/>
            <pc:sldMk cId="1724925267" sldId="407"/>
            <ac:spMk id="5" creationId="{00000000-0000-0000-0000-000000000000}"/>
          </ac:spMkLst>
        </pc:spChg>
        <pc:spChg chg="mod">
          <ac:chgData name="Jenine Turner" userId="e9847c206901953d" providerId="LiveId" clId="{D4CD3AAC-5913-444E-9F20-15E0D316D272}" dt="2025-03-07T21:41:16.310" v="387" actId="207"/>
          <ac:spMkLst>
            <pc:docMk/>
            <pc:sldMk cId="1724925267" sldId="407"/>
            <ac:spMk id="18" creationId="{00000000-0000-0000-0000-000000000000}"/>
          </ac:spMkLst>
        </pc:spChg>
      </pc:sldChg>
      <pc:sldChg chg="modSp mod">
        <pc:chgData name="Jenine Turner" userId="e9847c206901953d" providerId="LiveId" clId="{D4CD3AAC-5913-444E-9F20-15E0D316D272}" dt="2025-03-07T21:41:12.550" v="386" actId="1076"/>
        <pc:sldMkLst>
          <pc:docMk/>
          <pc:sldMk cId="1750277563" sldId="408"/>
        </pc:sldMkLst>
        <pc:spChg chg="mod">
          <ac:chgData name="Jenine Turner" userId="e9847c206901953d" providerId="LiveId" clId="{D4CD3AAC-5913-444E-9F20-15E0D316D272}" dt="2025-03-07T21:41:04.329" v="383" actId="1076"/>
          <ac:spMkLst>
            <pc:docMk/>
            <pc:sldMk cId="1750277563" sldId="408"/>
            <ac:spMk id="3" creationId="{00000000-0000-0000-0000-000000000000}"/>
          </ac:spMkLst>
        </pc:spChg>
        <pc:spChg chg="mod">
          <ac:chgData name="Jenine Turner" userId="e9847c206901953d" providerId="LiveId" clId="{D4CD3AAC-5913-444E-9F20-15E0D316D272}" dt="2025-03-07T21:41:02.110" v="382" actId="1076"/>
          <ac:spMkLst>
            <pc:docMk/>
            <pc:sldMk cId="1750277563" sldId="408"/>
            <ac:spMk id="5" creationId="{00000000-0000-0000-0000-000000000000}"/>
          </ac:spMkLst>
        </pc:spChg>
        <pc:spChg chg="mod">
          <ac:chgData name="Jenine Turner" userId="e9847c206901953d" providerId="LiveId" clId="{D4CD3AAC-5913-444E-9F20-15E0D316D272}" dt="2025-03-07T21:41:06.001" v="384" actId="1076"/>
          <ac:spMkLst>
            <pc:docMk/>
            <pc:sldMk cId="1750277563" sldId="408"/>
            <ac:spMk id="6" creationId="{00000000-0000-0000-0000-000000000000}"/>
          </ac:spMkLst>
        </pc:spChg>
        <pc:spChg chg="mod">
          <ac:chgData name="Jenine Turner" userId="e9847c206901953d" providerId="LiveId" clId="{D4CD3AAC-5913-444E-9F20-15E0D316D272}" dt="2025-03-07T21:41:12.550" v="386" actId="1076"/>
          <ac:spMkLst>
            <pc:docMk/>
            <pc:sldMk cId="1750277563" sldId="408"/>
            <ac:spMk id="18" creationId="{00000000-0000-0000-0000-000000000000}"/>
          </ac:spMkLst>
        </pc:spChg>
      </pc:sldChg>
      <pc:sldChg chg="modSp mod">
        <pc:chgData name="Jenine Turner" userId="e9847c206901953d" providerId="LiveId" clId="{D4CD3AAC-5913-444E-9F20-15E0D316D272}" dt="2025-03-07T21:41:37.103" v="395" actId="207"/>
        <pc:sldMkLst>
          <pc:docMk/>
          <pc:sldMk cId="3704616430" sldId="415"/>
        </pc:sldMkLst>
        <pc:spChg chg="mod">
          <ac:chgData name="Jenine Turner" userId="e9847c206901953d" providerId="LiveId" clId="{D4CD3AAC-5913-444E-9F20-15E0D316D272}" dt="2025-03-07T21:28:48.015" v="158"/>
          <ac:spMkLst>
            <pc:docMk/>
            <pc:sldMk cId="3704616430" sldId="415"/>
            <ac:spMk id="7" creationId="{A2AED15D-D53A-4FEC-B9F7-D77BA185A8D0}"/>
          </ac:spMkLst>
        </pc:spChg>
        <pc:spChg chg="mod">
          <ac:chgData name="Jenine Turner" userId="e9847c206901953d" providerId="LiveId" clId="{D4CD3AAC-5913-444E-9F20-15E0D316D272}" dt="2025-03-07T21:41:37.103" v="395" actId="207"/>
          <ac:spMkLst>
            <pc:docMk/>
            <pc:sldMk cId="3704616430" sldId="415"/>
            <ac:spMk id="8" creationId="{00000000-0000-0000-0000-000000000000}"/>
          </ac:spMkLst>
        </pc:spChg>
        <pc:spChg chg="mod">
          <ac:chgData name="Jenine Turner" userId="e9847c206901953d" providerId="LiveId" clId="{D4CD3AAC-5913-444E-9F20-15E0D316D272}" dt="2025-03-07T21:41:35.231" v="394" actId="207"/>
          <ac:spMkLst>
            <pc:docMk/>
            <pc:sldMk cId="3704616430" sldId="415"/>
            <ac:spMk id="18" creationId="{00000000-0000-0000-0000-000000000000}"/>
          </ac:spMkLst>
        </pc:spChg>
      </pc:sldChg>
      <pc:sldChg chg="modSp mod">
        <pc:chgData name="Jenine Turner" userId="e9847c206901953d" providerId="LiveId" clId="{D4CD3AAC-5913-444E-9F20-15E0D316D272}" dt="2025-03-07T21:41:31.924" v="393" actId="207"/>
        <pc:sldMkLst>
          <pc:docMk/>
          <pc:sldMk cId="660090053" sldId="417"/>
        </pc:sldMkLst>
        <pc:spChg chg="mod">
          <ac:chgData name="Jenine Turner" userId="e9847c206901953d" providerId="LiveId" clId="{D4CD3AAC-5913-444E-9F20-15E0D316D272}" dt="2025-03-07T21:41:24.997" v="391" actId="207"/>
          <ac:spMkLst>
            <pc:docMk/>
            <pc:sldMk cId="660090053" sldId="417"/>
            <ac:spMk id="5" creationId="{00000000-0000-0000-0000-000000000000}"/>
          </ac:spMkLst>
        </pc:spChg>
        <pc:spChg chg="mod">
          <ac:chgData name="Jenine Turner" userId="e9847c206901953d" providerId="LiveId" clId="{D4CD3AAC-5913-444E-9F20-15E0D316D272}" dt="2025-03-07T21:28:48.015" v="158"/>
          <ac:spMkLst>
            <pc:docMk/>
            <pc:sldMk cId="660090053" sldId="417"/>
            <ac:spMk id="7" creationId="{2FEEB48D-B833-42D2-A21F-D832E4754765}"/>
          </ac:spMkLst>
        </pc:spChg>
        <pc:spChg chg="mod">
          <ac:chgData name="Jenine Turner" userId="e9847c206901953d" providerId="LiveId" clId="{D4CD3AAC-5913-444E-9F20-15E0D316D272}" dt="2025-03-07T21:41:31.924" v="393" actId="207"/>
          <ac:spMkLst>
            <pc:docMk/>
            <pc:sldMk cId="660090053" sldId="417"/>
            <ac:spMk id="9" creationId="{00000000-0000-0000-0000-000000000000}"/>
          </ac:spMkLst>
        </pc:spChg>
        <pc:spChg chg="mod">
          <ac:chgData name="Jenine Turner" userId="e9847c206901953d" providerId="LiveId" clId="{D4CD3AAC-5913-444E-9F20-15E0D316D272}" dt="2025-03-07T21:41:22.798" v="390" actId="207"/>
          <ac:spMkLst>
            <pc:docMk/>
            <pc:sldMk cId="660090053" sldId="417"/>
            <ac:spMk id="18" creationId="{00000000-0000-0000-0000-000000000000}"/>
          </ac:spMkLst>
        </pc:spChg>
      </pc:sldChg>
      <pc:sldChg chg="addSp delSp modSp mod">
        <pc:chgData name="Jenine Turner" userId="e9847c206901953d" providerId="LiveId" clId="{D4CD3AAC-5913-444E-9F20-15E0D316D272}" dt="2025-03-08T03:02:08.429" v="605" actId="1076"/>
        <pc:sldMkLst>
          <pc:docMk/>
          <pc:sldMk cId="605111833" sldId="453"/>
        </pc:sldMkLst>
        <pc:spChg chg="mod ord">
          <ac:chgData name="Jenine Turner" userId="e9847c206901953d" providerId="LiveId" clId="{D4CD3AAC-5913-444E-9F20-15E0D316D272}" dt="2025-03-07T21:52:01.331" v="464" actId="207"/>
          <ac:spMkLst>
            <pc:docMk/>
            <pc:sldMk cId="605111833" sldId="453"/>
            <ac:spMk id="5" creationId="{4CD683BC-492C-008F-20D1-B77650E86B59}"/>
          </ac:spMkLst>
        </pc:spChg>
        <pc:spChg chg="del">
          <ac:chgData name="Jenine Turner" userId="e9847c206901953d" providerId="LiveId" clId="{D4CD3AAC-5913-444E-9F20-15E0D316D272}" dt="2025-03-07T21:20:54.754" v="38" actId="26606"/>
          <ac:spMkLst>
            <pc:docMk/>
            <pc:sldMk cId="605111833" sldId="453"/>
            <ac:spMk id="31" creationId="{50D1D739-EDC4-4BE6-A073-9B157E1F9069}"/>
          </ac:spMkLst>
        </pc:spChg>
        <pc:spChg chg="del">
          <ac:chgData name="Jenine Turner" userId="e9847c206901953d" providerId="LiveId" clId="{D4CD3AAC-5913-444E-9F20-15E0D316D272}" dt="2025-03-07T21:20:54.754" v="38" actId="26606"/>
          <ac:spMkLst>
            <pc:docMk/>
            <pc:sldMk cId="605111833" sldId="453"/>
            <ac:spMk id="33" creationId="{6CDD35A4-E546-4AF3-A8B9-AC24C5C9FA70}"/>
          </ac:spMkLst>
        </pc:spChg>
        <pc:spChg chg="add mod">
          <ac:chgData name="Jenine Turner" userId="e9847c206901953d" providerId="LiveId" clId="{D4CD3AAC-5913-444E-9F20-15E0D316D272}" dt="2025-03-07T21:28:48.015" v="158"/>
          <ac:spMkLst>
            <pc:docMk/>
            <pc:sldMk cId="605111833" sldId="453"/>
            <ac:spMk id="38" creationId="{37C89E4B-3C9F-44B9-8B86-D9E3D112D8EC}"/>
          </ac:spMkLst>
        </pc:spChg>
        <pc:picChg chg="add mod">
          <ac:chgData name="Jenine Turner" userId="e9847c206901953d" providerId="LiveId" clId="{D4CD3AAC-5913-444E-9F20-15E0D316D272}" dt="2025-03-08T03:02:08.429" v="605" actId="1076"/>
          <ac:picMkLst>
            <pc:docMk/>
            <pc:sldMk cId="605111833" sldId="453"/>
            <ac:picMk id="2" creationId="{26C7BC3D-93B1-F327-1100-AE005A85D461}"/>
          </ac:picMkLst>
        </pc:picChg>
        <pc:picChg chg="add del mod">
          <ac:chgData name="Jenine Turner" userId="e9847c206901953d" providerId="LiveId" clId="{D4CD3AAC-5913-444E-9F20-15E0D316D272}" dt="2025-03-07T22:10:14.552" v="603" actId="478"/>
          <ac:picMkLst>
            <pc:docMk/>
            <pc:sldMk cId="605111833" sldId="453"/>
            <ac:picMk id="3" creationId="{FA6E4BDF-4559-832A-FF43-32948BDE1003}"/>
          </ac:picMkLst>
        </pc:picChg>
        <pc:picChg chg="del mod">
          <ac:chgData name="Jenine Turner" userId="e9847c206901953d" providerId="LiveId" clId="{D4CD3AAC-5913-444E-9F20-15E0D316D272}" dt="2025-03-07T21:15:57.822" v="1" actId="478"/>
          <ac:picMkLst>
            <pc:docMk/>
            <pc:sldMk cId="605111833" sldId="453"/>
            <ac:picMk id="4" creationId="{81D3925E-20E9-3292-E183-8B42BC1425C8}"/>
          </ac:picMkLst>
        </pc:picChg>
        <pc:cxnChg chg="add mod">
          <ac:chgData name="Jenine Turner" userId="e9847c206901953d" providerId="LiveId" clId="{D4CD3AAC-5913-444E-9F20-15E0D316D272}" dt="2025-03-07T21:28:48.015" v="158"/>
          <ac:cxnSpMkLst>
            <pc:docMk/>
            <pc:sldMk cId="605111833" sldId="453"/>
            <ac:cxnSpMk id="40" creationId="{AA2EAA10-076F-46BD-8F0F-B9A2FB77A85C}"/>
          </ac:cxnSpMkLst>
        </pc:cxnChg>
        <pc:cxnChg chg="add mod">
          <ac:chgData name="Jenine Turner" userId="e9847c206901953d" providerId="LiveId" clId="{D4CD3AAC-5913-444E-9F20-15E0D316D272}" dt="2025-03-07T21:28:48.015" v="158"/>
          <ac:cxnSpMkLst>
            <pc:docMk/>
            <pc:sldMk cId="605111833" sldId="453"/>
            <ac:cxnSpMk id="42" creationId="{D891E407-403B-4764-86C9-33A56D3BCAA3}"/>
          </ac:cxnSpMkLst>
        </pc:cxnChg>
      </pc:sldChg>
      <pc:sldChg chg="del">
        <pc:chgData name="Jenine Turner" userId="e9847c206901953d" providerId="LiveId" clId="{D4CD3AAC-5913-444E-9F20-15E0D316D272}" dt="2025-03-07T21:22:31.778" v="69" actId="47"/>
        <pc:sldMkLst>
          <pc:docMk/>
          <pc:sldMk cId="3160111845" sldId="454"/>
        </pc:sldMkLst>
      </pc:sldChg>
      <pc:sldChg chg="del">
        <pc:chgData name="Jenine Turner" userId="e9847c206901953d" providerId="LiveId" clId="{D4CD3AAC-5913-444E-9F20-15E0D316D272}" dt="2025-03-07T21:26:31.050" v="111" actId="47"/>
        <pc:sldMkLst>
          <pc:docMk/>
          <pc:sldMk cId="1733473418" sldId="455"/>
        </pc:sldMkLst>
      </pc:sldChg>
      <pc:sldChg chg="add del">
        <pc:chgData name="Jenine Turner" userId="e9847c206901953d" providerId="LiveId" clId="{D4CD3AAC-5913-444E-9F20-15E0D316D272}" dt="2025-03-07T21:28:53.893" v="160" actId="47"/>
        <pc:sldMkLst>
          <pc:docMk/>
          <pc:sldMk cId="2974873159" sldId="456"/>
        </pc:sldMkLst>
      </pc:sldChg>
      <pc:sldChg chg="modSp del">
        <pc:chgData name="Jenine Turner" userId="e9847c206901953d" providerId="LiveId" clId="{D4CD3AAC-5913-444E-9F20-15E0D316D272}" dt="2025-03-07T21:29:15.308" v="164" actId="47"/>
        <pc:sldMkLst>
          <pc:docMk/>
          <pc:sldMk cId="2047710344" sldId="457"/>
        </pc:sldMkLst>
        <pc:spChg chg="mod">
          <ac:chgData name="Jenine Turner" userId="e9847c206901953d" providerId="LiveId" clId="{D4CD3AAC-5913-444E-9F20-15E0D316D272}" dt="2025-03-07T21:28:48.015" v="158"/>
          <ac:spMkLst>
            <pc:docMk/>
            <pc:sldMk cId="2047710344" sldId="457"/>
            <ac:spMk id="5" creationId="{4CD683BC-492C-008F-20D1-B77650E86B59}"/>
          </ac:spMkLst>
        </pc:spChg>
        <pc:spChg chg="mod">
          <ac:chgData name="Jenine Turner" userId="e9847c206901953d" providerId="LiveId" clId="{D4CD3AAC-5913-444E-9F20-15E0D316D272}" dt="2025-03-07T21:28:48.015" v="158"/>
          <ac:spMkLst>
            <pc:docMk/>
            <pc:sldMk cId="2047710344" sldId="457"/>
            <ac:spMk id="31" creationId="{50D1D739-EDC4-4BE6-A073-9B157E1F9069}"/>
          </ac:spMkLst>
        </pc:spChg>
        <pc:spChg chg="mod">
          <ac:chgData name="Jenine Turner" userId="e9847c206901953d" providerId="LiveId" clId="{D4CD3AAC-5913-444E-9F20-15E0D316D272}" dt="2025-03-07T21:28:48.015" v="158"/>
          <ac:spMkLst>
            <pc:docMk/>
            <pc:sldMk cId="2047710344" sldId="457"/>
            <ac:spMk id="33" creationId="{6CDD35A4-E546-4AF3-A8B9-AC24C5C9FA70}"/>
          </ac:spMkLst>
        </pc:spChg>
        <pc:picChg chg="mod">
          <ac:chgData name="Jenine Turner" userId="e9847c206901953d" providerId="LiveId" clId="{D4CD3AAC-5913-444E-9F20-15E0D316D272}" dt="2025-03-07T21:28:48.015" v="158"/>
          <ac:picMkLst>
            <pc:docMk/>
            <pc:sldMk cId="2047710344" sldId="457"/>
            <ac:picMk id="4" creationId="{81D3925E-20E9-3292-E183-8B42BC1425C8}"/>
          </ac:picMkLst>
        </pc:picChg>
      </pc:sldChg>
      <pc:sldChg chg="modSp del">
        <pc:chgData name="Jenine Turner" userId="e9847c206901953d" providerId="LiveId" clId="{D4CD3AAC-5913-444E-9F20-15E0D316D272}" dt="2025-03-07T21:33:47.874" v="293" actId="47"/>
        <pc:sldMkLst>
          <pc:docMk/>
          <pc:sldMk cId="3543768571" sldId="458"/>
        </pc:sldMkLst>
        <pc:spChg chg="mod">
          <ac:chgData name="Jenine Turner" userId="e9847c206901953d" providerId="LiveId" clId="{D4CD3AAC-5913-444E-9F20-15E0D316D272}" dt="2025-03-07T21:28:48.015" v="158"/>
          <ac:spMkLst>
            <pc:docMk/>
            <pc:sldMk cId="3543768571" sldId="458"/>
            <ac:spMk id="5" creationId="{4CD683BC-492C-008F-20D1-B77650E86B59}"/>
          </ac:spMkLst>
        </pc:spChg>
        <pc:spChg chg="mod">
          <ac:chgData name="Jenine Turner" userId="e9847c206901953d" providerId="LiveId" clId="{D4CD3AAC-5913-444E-9F20-15E0D316D272}" dt="2025-03-07T21:28:48.015" v="158"/>
          <ac:spMkLst>
            <pc:docMk/>
            <pc:sldMk cId="3543768571" sldId="458"/>
            <ac:spMk id="31" creationId="{50D1D739-EDC4-4BE6-A073-9B157E1F9069}"/>
          </ac:spMkLst>
        </pc:spChg>
        <pc:spChg chg="mod">
          <ac:chgData name="Jenine Turner" userId="e9847c206901953d" providerId="LiveId" clId="{D4CD3AAC-5913-444E-9F20-15E0D316D272}" dt="2025-03-07T21:28:48.015" v="158"/>
          <ac:spMkLst>
            <pc:docMk/>
            <pc:sldMk cId="3543768571" sldId="458"/>
            <ac:spMk id="33" creationId="{6CDD35A4-E546-4AF3-A8B9-AC24C5C9FA70}"/>
          </ac:spMkLst>
        </pc:spChg>
        <pc:picChg chg="mod">
          <ac:chgData name="Jenine Turner" userId="e9847c206901953d" providerId="LiveId" clId="{D4CD3AAC-5913-444E-9F20-15E0D316D272}" dt="2025-03-07T21:28:48.015" v="158"/>
          <ac:picMkLst>
            <pc:docMk/>
            <pc:sldMk cId="3543768571" sldId="458"/>
            <ac:picMk id="4" creationId="{81D3925E-20E9-3292-E183-8B42BC1425C8}"/>
          </ac:picMkLst>
        </pc:picChg>
      </pc:sldChg>
      <pc:sldChg chg="modSp del">
        <pc:chgData name="Jenine Turner" userId="e9847c206901953d" providerId="LiveId" clId="{D4CD3AAC-5913-444E-9F20-15E0D316D272}" dt="2025-03-07T21:34:04.381" v="304" actId="47"/>
        <pc:sldMkLst>
          <pc:docMk/>
          <pc:sldMk cId="2577540546" sldId="459"/>
        </pc:sldMkLst>
        <pc:spChg chg="mod">
          <ac:chgData name="Jenine Turner" userId="e9847c206901953d" providerId="LiveId" clId="{D4CD3AAC-5913-444E-9F20-15E0D316D272}" dt="2025-03-07T21:28:48.015" v="158"/>
          <ac:spMkLst>
            <pc:docMk/>
            <pc:sldMk cId="2577540546" sldId="459"/>
            <ac:spMk id="5" creationId="{4CD683BC-492C-008F-20D1-B77650E86B59}"/>
          </ac:spMkLst>
        </pc:spChg>
        <pc:spChg chg="mod">
          <ac:chgData name="Jenine Turner" userId="e9847c206901953d" providerId="LiveId" clId="{D4CD3AAC-5913-444E-9F20-15E0D316D272}" dt="2025-03-07T21:28:48.015" v="158"/>
          <ac:spMkLst>
            <pc:docMk/>
            <pc:sldMk cId="2577540546" sldId="459"/>
            <ac:spMk id="31" creationId="{50D1D739-EDC4-4BE6-A073-9B157E1F9069}"/>
          </ac:spMkLst>
        </pc:spChg>
        <pc:spChg chg="mod">
          <ac:chgData name="Jenine Turner" userId="e9847c206901953d" providerId="LiveId" clId="{D4CD3AAC-5913-444E-9F20-15E0D316D272}" dt="2025-03-07T21:28:48.015" v="158"/>
          <ac:spMkLst>
            <pc:docMk/>
            <pc:sldMk cId="2577540546" sldId="459"/>
            <ac:spMk id="33" creationId="{6CDD35A4-E546-4AF3-A8B9-AC24C5C9FA70}"/>
          </ac:spMkLst>
        </pc:spChg>
        <pc:picChg chg="mod">
          <ac:chgData name="Jenine Turner" userId="e9847c206901953d" providerId="LiveId" clId="{D4CD3AAC-5913-444E-9F20-15E0D316D272}" dt="2025-03-07T21:28:48.015" v="158"/>
          <ac:picMkLst>
            <pc:docMk/>
            <pc:sldMk cId="2577540546" sldId="459"/>
            <ac:picMk id="4" creationId="{81D3925E-20E9-3292-E183-8B42BC1425C8}"/>
          </ac:picMkLst>
        </pc:picChg>
      </pc:sldChg>
      <pc:sldChg chg="delSp modSp del mod">
        <pc:chgData name="Jenine Turner" userId="e9847c206901953d" providerId="LiveId" clId="{D4CD3AAC-5913-444E-9F20-15E0D316D272}" dt="2025-03-07T21:34:33.089" v="310" actId="47"/>
        <pc:sldMkLst>
          <pc:docMk/>
          <pc:sldMk cId="2848626955" sldId="460"/>
        </pc:sldMkLst>
        <pc:spChg chg="del mod">
          <ac:chgData name="Jenine Turner" userId="e9847c206901953d" providerId="LiveId" clId="{D4CD3AAC-5913-444E-9F20-15E0D316D272}" dt="2025-03-07T21:34:18.723" v="305" actId="21"/>
          <ac:spMkLst>
            <pc:docMk/>
            <pc:sldMk cId="2848626955" sldId="460"/>
            <ac:spMk id="2" creationId="{C5656B7A-6C55-F9F2-01A7-D2DCB7F34C75}"/>
          </ac:spMkLst>
        </pc:spChg>
        <pc:spChg chg="del mod">
          <ac:chgData name="Jenine Turner" userId="e9847c206901953d" providerId="LiveId" clId="{D4CD3AAC-5913-444E-9F20-15E0D316D272}" dt="2025-03-07T21:34:18.723" v="305" actId="21"/>
          <ac:spMkLst>
            <pc:docMk/>
            <pc:sldMk cId="2848626955" sldId="460"/>
            <ac:spMk id="3" creationId="{E697EB94-7AF8-9D77-9D36-034D85EC43AC}"/>
          </ac:spMkLst>
        </pc:spChg>
        <pc:spChg chg="mod">
          <ac:chgData name="Jenine Turner" userId="e9847c206901953d" providerId="LiveId" clId="{D4CD3AAC-5913-444E-9F20-15E0D316D272}" dt="2025-03-07T21:28:48.015" v="158"/>
          <ac:spMkLst>
            <pc:docMk/>
            <pc:sldMk cId="2848626955" sldId="460"/>
            <ac:spMk id="31" creationId="{50D1D739-EDC4-4BE6-A073-9B157E1F9069}"/>
          </ac:spMkLst>
        </pc:spChg>
        <pc:spChg chg="mod">
          <ac:chgData name="Jenine Turner" userId="e9847c206901953d" providerId="LiveId" clId="{D4CD3AAC-5913-444E-9F20-15E0D316D272}" dt="2025-03-07T21:28:48.015" v="158"/>
          <ac:spMkLst>
            <pc:docMk/>
            <pc:sldMk cId="2848626955" sldId="460"/>
            <ac:spMk id="33" creationId="{6CDD35A4-E546-4AF3-A8B9-AC24C5C9FA70}"/>
          </ac:spMkLst>
        </pc:spChg>
        <pc:picChg chg="mod">
          <ac:chgData name="Jenine Turner" userId="e9847c206901953d" providerId="LiveId" clId="{D4CD3AAC-5913-444E-9F20-15E0D316D272}" dt="2025-03-07T21:28:48.015" v="158"/>
          <ac:picMkLst>
            <pc:docMk/>
            <pc:sldMk cId="2848626955" sldId="460"/>
            <ac:picMk id="4" creationId="{81D3925E-20E9-3292-E183-8B42BC1425C8}"/>
          </ac:picMkLst>
        </pc:picChg>
      </pc:sldChg>
      <pc:sldChg chg="delSp modSp add mod setBg delDesignElem">
        <pc:chgData name="Jenine Turner" userId="e9847c206901953d" providerId="LiveId" clId="{D4CD3AAC-5913-444E-9F20-15E0D316D272}" dt="2025-03-07T21:56:53.834" v="553" actId="207"/>
        <pc:sldMkLst>
          <pc:docMk/>
          <pc:sldMk cId="151570777" sldId="461"/>
        </pc:sldMkLst>
        <pc:spChg chg="mod">
          <ac:chgData name="Jenine Turner" userId="e9847c206901953d" providerId="LiveId" clId="{D4CD3AAC-5913-444E-9F20-15E0D316D272}" dt="2025-03-07T21:56:53.834" v="553" actId="207"/>
          <ac:spMkLst>
            <pc:docMk/>
            <pc:sldMk cId="151570777" sldId="461"/>
            <ac:spMk id="5" creationId="{A5EB621B-5310-4856-E6D7-7B364FC72132}"/>
          </ac:spMkLst>
        </pc:spChg>
        <pc:spChg chg="del">
          <ac:chgData name="Jenine Turner" userId="e9847c206901953d" providerId="LiveId" clId="{D4CD3AAC-5913-444E-9F20-15E0D316D272}" dt="2025-03-07T21:22:14.383" v="46"/>
          <ac:spMkLst>
            <pc:docMk/>
            <pc:sldMk cId="151570777" sldId="461"/>
            <ac:spMk id="38" creationId="{7FF4F13C-D991-80BC-98AE-435179F5B3EC}"/>
          </ac:spMkLst>
        </pc:spChg>
        <pc:picChg chg="mod">
          <ac:chgData name="Jenine Turner" userId="e9847c206901953d" providerId="LiveId" clId="{D4CD3AAC-5913-444E-9F20-15E0D316D272}" dt="2025-03-07T21:28:48.015" v="158"/>
          <ac:picMkLst>
            <pc:docMk/>
            <pc:sldMk cId="151570777" sldId="461"/>
            <ac:picMk id="2" creationId="{3C76EBD2-48D0-3FB0-278E-6F0A0A52BDF5}"/>
          </ac:picMkLst>
        </pc:picChg>
        <pc:cxnChg chg="del">
          <ac:chgData name="Jenine Turner" userId="e9847c206901953d" providerId="LiveId" clId="{D4CD3AAC-5913-444E-9F20-15E0D316D272}" dt="2025-03-07T21:22:14.383" v="46"/>
          <ac:cxnSpMkLst>
            <pc:docMk/>
            <pc:sldMk cId="151570777" sldId="461"/>
            <ac:cxnSpMk id="40" creationId="{3E5FE4A4-950B-CD5D-45C1-6CC1025F89A3}"/>
          </ac:cxnSpMkLst>
        </pc:cxnChg>
        <pc:cxnChg chg="del">
          <ac:chgData name="Jenine Turner" userId="e9847c206901953d" providerId="LiveId" clId="{D4CD3AAC-5913-444E-9F20-15E0D316D272}" dt="2025-03-07T21:22:14.383" v="46"/>
          <ac:cxnSpMkLst>
            <pc:docMk/>
            <pc:sldMk cId="151570777" sldId="461"/>
            <ac:cxnSpMk id="42" creationId="{C9957A64-0AF7-6006-9E9D-2A21CC6597C7}"/>
          </ac:cxnSpMkLst>
        </pc:cxnChg>
      </pc:sldChg>
      <pc:sldChg chg="delSp add del setBg delDesignElem">
        <pc:chgData name="Jenine Turner" userId="e9847c206901953d" providerId="LiveId" clId="{D4CD3AAC-5913-444E-9F20-15E0D316D272}" dt="2025-03-07T21:26:01.837" v="93" actId="47"/>
        <pc:sldMkLst>
          <pc:docMk/>
          <pc:sldMk cId="891711468" sldId="462"/>
        </pc:sldMkLst>
        <pc:spChg chg="del">
          <ac:chgData name="Jenine Turner" userId="e9847c206901953d" providerId="LiveId" clId="{D4CD3AAC-5913-444E-9F20-15E0D316D272}" dt="2025-03-07T21:25:51.098" v="92"/>
          <ac:spMkLst>
            <pc:docMk/>
            <pc:sldMk cId="891711468" sldId="462"/>
            <ac:spMk id="38" creationId="{84F98C12-9C52-9C4E-1C8A-6864EC7C29EE}"/>
          </ac:spMkLst>
        </pc:spChg>
        <pc:cxnChg chg="del">
          <ac:chgData name="Jenine Turner" userId="e9847c206901953d" providerId="LiveId" clId="{D4CD3AAC-5913-444E-9F20-15E0D316D272}" dt="2025-03-07T21:25:51.098" v="92"/>
          <ac:cxnSpMkLst>
            <pc:docMk/>
            <pc:sldMk cId="891711468" sldId="462"/>
            <ac:cxnSpMk id="40" creationId="{B069E86C-24F0-1BF6-A590-666F4E6F9E7F}"/>
          </ac:cxnSpMkLst>
        </pc:cxnChg>
        <pc:cxnChg chg="del">
          <ac:chgData name="Jenine Turner" userId="e9847c206901953d" providerId="LiveId" clId="{D4CD3AAC-5913-444E-9F20-15E0D316D272}" dt="2025-03-07T21:25:51.098" v="92"/>
          <ac:cxnSpMkLst>
            <pc:docMk/>
            <pc:sldMk cId="891711468" sldId="462"/>
            <ac:cxnSpMk id="42" creationId="{4C357818-C099-7B78-0057-401FBD187F22}"/>
          </ac:cxnSpMkLst>
        </pc:cxnChg>
      </pc:sldChg>
      <pc:sldChg chg="modSp mod">
        <pc:chgData name="Jenine Turner" userId="e9847c206901953d" providerId="LiveId" clId="{D4CD3AAC-5913-444E-9F20-15E0D316D272}" dt="2025-03-07T21:45:32.592" v="459" actId="207"/>
        <pc:sldMkLst>
          <pc:docMk/>
          <pc:sldMk cId="3533195826" sldId="462"/>
        </pc:sldMkLst>
        <pc:spChg chg="mod">
          <ac:chgData name="Jenine Turner" userId="e9847c206901953d" providerId="LiveId" clId="{D4CD3AAC-5913-444E-9F20-15E0D316D272}" dt="2025-03-07T21:45:32.592" v="459" actId="207"/>
          <ac:spMkLst>
            <pc:docMk/>
            <pc:sldMk cId="3533195826" sldId="462"/>
            <ac:spMk id="5" creationId="{E527F2EB-1B2C-DEEC-7DAE-3A6F44183831}"/>
          </ac:spMkLst>
        </pc:spChg>
        <pc:picChg chg="mod">
          <ac:chgData name="Jenine Turner" userId="e9847c206901953d" providerId="LiveId" clId="{D4CD3AAC-5913-444E-9F20-15E0D316D272}" dt="2025-03-07T21:28:48.015" v="158"/>
          <ac:picMkLst>
            <pc:docMk/>
            <pc:sldMk cId="3533195826" sldId="462"/>
            <ac:picMk id="2" creationId="{83CCE79E-FEF8-7FD7-F75F-D9DB8772A05C}"/>
          </ac:picMkLst>
        </pc:picChg>
      </pc:sldChg>
      <pc:sldChg chg="modSp add mod">
        <pc:chgData name="Jenine Turner" userId="e9847c206901953d" providerId="LiveId" clId="{D4CD3AAC-5913-444E-9F20-15E0D316D272}" dt="2025-03-07T21:44:11.938" v="439" actId="207"/>
        <pc:sldMkLst>
          <pc:docMk/>
          <pc:sldMk cId="2923044736" sldId="463"/>
        </pc:sldMkLst>
        <pc:spChg chg="mod">
          <ac:chgData name="Jenine Turner" userId="e9847c206901953d" providerId="LiveId" clId="{D4CD3AAC-5913-444E-9F20-15E0D316D272}" dt="2025-03-07T21:44:11.938" v="439" actId="207"/>
          <ac:spMkLst>
            <pc:docMk/>
            <pc:sldMk cId="2923044736" sldId="463"/>
            <ac:spMk id="5" creationId="{7D0E4730-D624-EFED-3C22-97024FC45239}"/>
          </ac:spMkLst>
        </pc:spChg>
        <pc:picChg chg="mod">
          <ac:chgData name="Jenine Turner" userId="e9847c206901953d" providerId="LiveId" clId="{D4CD3AAC-5913-444E-9F20-15E0D316D272}" dt="2025-03-07T21:28:48.015" v="158"/>
          <ac:picMkLst>
            <pc:docMk/>
            <pc:sldMk cId="2923044736" sldId="463"/>
            <ac:picMk id="2" creationId="{F44CF59B-EFDD-A97D-A8C1-24F90F14B08B}"/>
          </ac:picMkLst>
        </pc:picChg>
      </pc:sldChg>
      <pc:sldChg chg="modSp add mod">
        <pc:chgData name="Jenine Turner" userId="e9847c206901953d" providerId="LiveId" clId="{D4CD3AAC-5913-444E-9F20-15E0D316D272}" dt="2025-03-07T21:43:52.780" v="436" actId="207"/>
        <pc:sldMkLst>
          <pc:docMk/>
          <pc:sldMk cId="495773851" sldId="464"/>
        </pc:sldMkLst>
        <pc:spChg chg="mod">
          <ac:chgData name="Jenine Turner" userId="e9847c206901953d" providerId="LiveId" clId="{D4CD3AAC-5913-444E-9F20-15E0D316D272}" dt="2025-03-07T21:43:52.780" v="436" actId="207"/>
          <ac:spMkLst>
            <pc:docMk/>
            <pc:sldMk cId="495773851" sldId="464"/>
            <ac:spMk id="5" creationId="{5AFC2FDC-0293-0F7F-7325-9AF6AE7E6B47}"/>
          </ac:spMkLst>
        </pc:spChg>
      </pc:sldChg>
      <pc:sldChg chg="modSp mod">
        <pc:chgData name="Jenine Turner" userId="e9847c206901953d" providerId="LiveId" clId="{D4CD3AAC-5913-444E-9F20-15E0D316D272}" dt="2025-03-07T21:41:50.959" v="398" actId="207"/>
        <pc:sldMkLst>
          <pc:docMk/>
          <pc:sldMk cId="4010724699" sldId="465"/>
        </pc:sldMkLst>
        <pc:spChg chg="mod">
          <ac:chgData name="Jenine Turner" userId="e9847c206901953d" providerId="LiveId" clId="{D4CD3AAC-5913-444E-9F20-15E0D316D272}" dt="2025-03-07T21:41:50.959" v="398" actId="207"/>
          <ac:spMkLst>
            <pc:docMk/>
            <pc:sldMk cId="4010724699" sldId="465"/>
            <ac:spMk id="5" creationId="{DFAA6570-01F9-A4DE-9A24-34EEDDB7AB63}"/>
          </ac:spMkLst>
        </pc:spChg>
      </pc:sldChg>
      <pc:sldChg chg="modSp add mod">
        <pc:chgData name="Jenine Turner" userId="e9847c206901953d" providerId="LiveId" clId="{D4CD3AAC-5913-444E-9F20-15E0D316D272}" dt="2025-03-07T21:41:46.911" v="397" actId="207"/>
        <pc:sldMkLst>
          <pc:docMk/>
          <pc:sldMk cId="739390348" sldId="466"/>
        </pc:sldMkLst>
        <pc:spChg chg="mod">
          <ac:chgData name="Jenine Turner" userId="e9847c206901953d" providerId="LiveId" clId="{D4CD3AAC-5913-444E-9F20-15E0D316D272}" dt="2025-03-07T21:41:46.911" v="397" actId="207"/>
          <ac:spMkLst>
            <pc:docMk/>
            <pc:sldMk cId="739390348" sldId="466"/>
            <ac:spMk id="5" creationId="{550BB8A2-29E5-6D15-9246-DF3F19A95AC8}"/>
          </ac:spMkLst>
        </pc:spChg>
      </pc:sldChg>
      <pc:sldChg chg="addSp delSp modSp mod">
        <pc:chgData name="Jenine Turner" userId="e9847c206901953d" providerId="LiveId" clId="{D4CD3AAC-5913-444E-9F20-15E0D316D272}" dt="2025-03-07T21:34:29.292" v="309" actId="1076"/>
        <pc:sldMkLst>
          <pc:docMk/>
          <pc:sldMk cId="2706996908" sldId="467"/>
        </pc:sldMkLst>
        <pc:spChg chg="add mod">
          <ac:chgData name="Jenine Turner" userId="e9847c206901953d" providerId="LiveId" clId="{D4CD3AAC-5913-444E-9F20-15E0D316D272}" dt="2025-03-07T21:34:26.041" v="308"/>
          <ac:spMkLst>
            <pc:docMk/>
            <pc:sldMk cId="2706996908" sldId="467"/>
            <ac:spMk id="3" creationId="{C5656B7A-6C55-F9F2-01A7-D2DCB7F34C75}"/>
          </ac:spMkLst>
        </pc:spChg>
        <pc:spChg chg="add mod">
          <ac:chgData name="Jenine Turner" userId="e9847c206901953d" providerId="LiveId" clId="{D4CD3AAC-5913-444E-9F20-15E0D316D272}" dt="2025-03-07T21:34:26.041" v="308"/>
          <ac:spMkLst>
            <pc:docMk/>
            <pc:sldMk cId="2706996908" sldId="467"/>
            <ac:spMk id="4" creationId="{E697EB94-7AF8-9D77-9D36-034D85EC43AC}"/>
          </ac:spMkLst>
        </pc:spChg>
        <pc:spChg chg="del">
          <ac:chgData name="Jenine Turner" userId="e9847c206901953d" providerId="LiveId" clId="{D4CD3AAC-5913-444E-9F20-15E0D316D272}" dt="2025-03-07T21:34:22.489" v="306" actId="478"/>
          <ac:spMkLst>
            <pc:docMk/>
            <pc:sldMk cId="2706996908" sldId="467"/>
            <ac:spMk id="5" creationId="{11969AD9-FD84-7A7A-1D5A-D34FB8A040D1}"/>
          </ac:spMkLst>
        </pc:spChg>
        <pc:picChg chg="mod">
          <ac:chgData name="Jenine Turner" userId="e9847c206901953d" providerId="LiveId" clId="{D4CD3AAC-5913-444E-9F20-15E0D316D272}" dt="2025-03-07T21:34:29.292" v="309" actId="1076"/>
          <ac:picMkLst>
            <pc:docMk/>
            <pc:sldMk cId="2706996908" sldId="467"/>
            <ac:picMk id="2" creationId="{DD02F4C8-9A29-C001-0A9D-213DF3004F5A}"/>
          </ac:picMkLst>
        </pc:picChg>
      </pc:sldChg>
      <pc:sldMasterChg chg="modSp modSldLayout">
        <pc:chgData name="Jenine Turner" userId="e9847c206901953d" providerId="LiveId" clId="{D4CD3AAC-5913-444E-9F20-15E0D316D272}" dt="2025-03-07T21:28:48.015" v="158"/>
        <pc:sldMasterMkLst>
          <pc:docMk/>
          <pc:sldMasterMk cId="2310944807" sldId="2147483648"/>
        </pc:sldMasterMkLst>
        <pc:spChg chg="mod">
          <ac:chgData name="Jenine Turner" userId="e9847c206901953d" providerId="LiveId" clId="{D4CD3AAC-5913-444E-9F20-15E0D316D272}" dt="2025-03-07T21:28:48.015" v="158"/>
          <ac:spMkLst>
            <pc:docMk/>
            <pc:sldMasterMk cId="2310944807" sldId="2147483648"/>
            <ac:spMk id="2" creationId="{86D3F1A4-286E-A2E9-17EE-CE821A8F5174}"/>
          </ac:spMkLst>
        </pc:spChg>
        <pc:spChg chg="mod">
          <ac:chgData name="Jenine Turner" userId="e9847c206901953d" providerId="LiveId" clId="{D4CD3AAC-5913-444E-9F20-15E0D316D272}" dt="2025-03-07T21:28:48.015" v="158"/>
          <ac:spMkLst>
            <pc:docMk/>
            <pc:sldMasterMk cId="2310944807" sldId="2147483648"/>
            <ac:spMk id="3" creationId="{CCD9D940-96EA-16B5-236D-8D1B50E64A1D}"/>
          </ac:spMkLst>
        </pc:spChg>
        <pc:spChg chg="mod">
          <ac:chgData name="Jenine Turner" userId="e9847c206901953d" providerId="LiveId" clId="{D4CD3AAC-5913-444E-9F20-15E0D316D272}" dt="2025-03-07T21:28:48.015" v="158"/>
          <ac:spMkLst>
            <pc:docMk/>
            <pc:sldMasterMk cId="2310944807" sldId="2147483648"/>
            <ac:spMk id="4" creationId="{A358E8E6-833C-D603-C7FA-D1724E815859}"/>
          </ac:spMkLst>
        </pc:spChg>
        <pc:spChg chg="mod">
          <ac:chgData name="Jenine Turner" userId="e9847c206901953d" providerId="LiveId" clId="{D4CD3AAC-5913-444E-9F20-15E0D316D272}" dt="2025-03-07T21:28:48.015" v="158"/>
          <ac:spMkLst>
            <pc:docMk/>
            <pc:sldMasterMk cId="2310944807" sldId="2147483648"/>
            <ac:spMk id="5" creationId="{55F6772A-84E0-8938-D2D9-BB7EAB8C7CB4}"/>
          </ac:spMkLst>
        </pc:spChg>
        <pc:spChg chg="mod">
          <ac:chgData name="Jenine Turner" userId="e9847c206901953d" providerId="LiveId" clId="{D4CD3AAC-5913-444E-9F20-15E0D316D272}" dt="2025-03-07T21:28:48.015" v="158"/>
          <ac:spMkLst>
            <pc:docMk/>
            <pc:sldMasterMk cId="2310944807" sldId="2147483648"/>
            <ac:spMk id="6" creationId="{3FC54C9E-A78C-9B8D-F1D3-B011263609E6}"/>
          </ac:spMkLst>
        </pc:spChg>
        <pc:sldLayoutChg chg="modSp">
          <pc:chgData name="Jenine Turner" userId="e9847c206901953d" providerId="LiveId" clId="{D4CD3AAC-5913-444E-9F20-15E0D316D272}" dt="2025-03-07T21:28:48.015" v="158"/>
          <pc:sldLayoutMkLst>
            <pc:docMk/>
            <pc:sldMasterMk cId="2310944807" sldId="2147483648"/>
            <pc:sldLayoutMk cId="2138018991" sldId="2147483649"/>
          </pc:sldLayoutMkLst>
          <pc:spChg chg="mod">
            <ac:chgData name="Jenine Turner" userId="e9847c206901953d" providerId="LiveId" clId="{D4CD3AAC-5913-444E-9F20-15E0D316D272}" dt="2025-03-07T21:28:48.015" v="158"/>
            <ac:spMkLst>
              <pc:docMk/>
              <pc:sldMasterMk cId="2310944807" sldId="2147483648"/>
              <pc:sldLayoutMk cId="2138018991" sldId="2147483649"/>
              <ac:spMk id="2" creationId="{30AE4E83-C5BD-612A-26CC-C0C98F1F24E6}"/>
            </ac:spMkLst>
          </pc:spChg>
          <pc:spChg chg="mod">
            <ac:chgData name="Jenine Turner" userId="e9847c206901953d" providerId="LiveId" clId="{D4CD3AAC-5913-444E-9F20-15E0D316D272}" dt="2025-03-07T21:28:48.015" v="158"/>
            <ac:spMkLst>
              <pc:docMk/>
              <pc:sldMasterMk cId="2310944807" sldId="2147483648"/>
              <pc:sldLayoutMk cId="2138018991" sldId="2147483649"/>
              <ac:spMk id="3" creationId="{77863736-7C92-D958-31CF-40DF8731C045}"/>
            </ac:spMkLst>
          </pc:spChg>
        </pc:sldLayoutChg>
        <pc:sldLayoutChg chg="modSp">
          <pc:chgData name="Jenine Turner" userId="e9847c206901953d" providerId="LiveId" clId="{D4CD3AAC-5913-444E-9F20-15E0D316D272}" dt="2025-03-07T21:28:48.015" v="158"/>
          <pc:sldLayoutMkLst>
            <pc:docMk/>
            <pc:sldMasterMk cId="2310944807" sldId="2147483648"/>
            <pc:sldLayoutMk cId="223279706" sldId="2147483651"/>
          </pc:sldLayoutMkLst>
          <pc:spChg chg="mod">
            <ac:chgData name="Jenine Turner" userId="e9847c206901953d" providerId="LiveId" clId="{D4CD3AAC-5913-444E-9F20-15E0D316D272}" dt="2025-03-07T21:28:48.015" v="158"/>
            <ac:spMkLst>
              <pc:docMk/>
              <pc:sldMasterMk cId="2310944807" sldId="2147483648"/>
              <pc:sldLayoutMk cId="223279706" sldId="2147483651"/>
              <ac:spMk id="2" creationId="{67B1FCBA-E9CE-13FE-DD06-E8A17082C72B}"/>
            </ac:spMkLst>
          </pc:spChg>
          <pc:spChg chg="mod">
            <ac:chgData name="Jenine Turner" userId="e9847c206901953d" providerId="LiveId" clId="{D4CD3AAC-5913-444E-9F20-15E0D316D272}" dt="2025-03-07T21:28:48.015" v="158"/>
            <ac:spMkLst>
              <pc:docMk/>
              <pc:sldMasterMk cId="2310944807" sldId="2147483648"/>
              <pc:sldLayoutMk cId="223279706" sldId="2147483651"/>
              <ac:spMk id="3" creationId="{6664BCDE-4ECD-BA91-4CE0-0370B28F8945}"/>
            </ac:spMkLst>
          </pc:spChg>
        </pc:sldLayoutChg>
        <pc:sldLayoutChg chg="modSp">
          <pc:chgData name="Jenine Turner" userId="e9847c206901953d" providerId="LiveId" clId="{D4CD3AAC-5913-444E-9F20-15E0D316D272}" dt="2025-03-07T21:28:48.015" v="158"/>
          <pc:sldLayoutMkLst>
            <pc:docMk/>
            <pc:sldMasterMk cId="2310944807" sldId="2147483648"/>
            <pc:sldLayoutMk cId="1575933892" sldId="2147483652"/>
          </pc:sldLayoutMkLst>
          <pc:spChg chg="mod">
            <ac:chgData name="Jenine Turner" userId="e9847c206901953d" providerId="LiveId" clId="{D4CD3AAC-5913-444E-9F20-15E0D316D272}" dt="2025-03-07T21:28:48.015" v="158"/>
            <ac:spMkLst>
              <pc:docMk/>
              <pc:sldMasterMk cId="2310944807" sldId="2147483648"/>
              <pc:sldLayoutMk cId="1575933892" sldId="2147483652"/>
              <ac:spMk id="3" creationId="{ACFA141F-B1C1-64B6-D590-FB66BB9425BC}"/>
            </ac:spMkLst>
          </pc:spChg>
          <pc:spChg chg="mod">
            <ac:chgData name="Jenine Turner" userId="e9847c206901953d" providerId="LiveId" clId="{D4CD3AAC-5913-444E-9F20-15E0D316D272}" dt="2025-03-07T21:28:48.015" v="158"/>
            <ac:spMkLst>
              <pc:docMk/>
              <pc:sldMasterMk cId="2310944807" sldId="2147483648"/>
              <pc:sldLayoutMk cId="1575933892" sldId="2147483652"/>
              <ac:spMk id="4" creationId="{031F93FD-F0FA-A497-0E37-5BB357069FF7}"/>
            </ac:spMkLst>
          </pc:spChg>
        </pc:sldLayoutChg>
        <pc:sldLayoutChg chg="modSp">
          <pc:chgData name="Jenine Turner" userId="e9847c206901953d" providerId="LiveId" clId="{D4CD3AAC-5913-444E-9F20-15E0D316D272}" dt="2025-03-07T21:28:48.015" v="158"/>
          <pc:sldLayoutMkLst>
            <pc:docMk/>
            <pc:sldMasterMk cId="2310944807" sldId="2147483648"/>
            <pc:sldLayoutMk cId="1552401414" sldId="2147483653"/>
          </pc:sldLayoutMkLst>
          <pc:spChg chg="mod">
            <ac:chgData name="Jenine Turner" userId="e9847c206901953d" providerId="LiveId" clId="{D4CD3AAC-5913-444E-9F20-15E0D316D272}" dt="2025-03-07T21:28:48.015" v="158"/>
            <ac:spMkLst>
              <pc:docMk/>
              <pc:sldMasterMk cId="2310944807" sldId="2147483648"/>
              <pc:sldLayoutMk cId="1552401414" sldId="2147483653"/>
              <ac:spMk id="2" creationId="{ED1BD618-F8F3-4F6E-918A-B81CE2241FF0}"/>
            </ac:spMkLst>
          </pc:spChg>
          <pc:spChg chg="mod">
            <ac:chgData name="Jenine Turner" userId="e9847c206901953d" providerId="LiveId" clId="{D4CD3AAC-5913-444E-9F20-15E0D316D272}" dt="2025-03-07T21:28:48.015" v="158"/>
            <ac:spMkLst>
              <pc:docMk/>
              <pc:sldMasterMk cId="2310944807" sldId="2147483648"/>
              <pc:sldLayoutMk cId="1552401414" sldId="2147483653"/>
              <ac:spMk id="3" creationId="{7E130C10-5296-520A-2F82-9C2DCD832956}"/>
            </ac:spMkLst>
          </pc:spChg>
          <pc:spChg chg="mod">
            <ac:chgData name="Jenine Turner" userId="e9847c206901953d" providerId="LiveId" clId="{D4CD3AAC-5913-444E-9F20-15E0D316D272}" dt="2025-03-07T21:28:48.015" v="158"/>
            <ac:spMkLst>
              <pc:docMk/>
              <pc:sldMasterMk cId="2310944807" sldId="2147483648"/>
              <pc:sldLayoutMk cId="1552401414" sldId="2147483653"/>
              <ac:spMk id="4" creationId="{802FFF85-4B84-2046-A0DA-554FC49A4866}"/>
            </ac:spMkLst>
          </pc:spChg>
          <pc:spChg chg="mod">
            <ac:chgData name="Jenine Turner" userId="e9847c206901953d" providerId="LiveId" clId="{D4CD3AAC-5913-444E-9F20-15E0D316D272}" dt="2025-03-07T21:28:48.015" v="158"/>
            <ac:spMkLst>
              <pc:docMk/>
              <pc:sldMasterMk cId="2310944807" sldId="2147483648"/>
              <pc:sldLayoutMk cId="1552401414" sldId="2147483653"/>
              <ac:spMk id="5" creationId="{3BD93E8F-4B02-474B-F05C-5B0E5E538ADF}"/>
            </ac:spMkLst>
          </pc:spChg>
          <pc:spChg chg="mod">
            <ac:chgData name="Jenine Turner" userId="e9847c206901953d" providerId="LiveId" clId="{D4CD3AAC-5913-444E-9F20-15E0D316D272}" dt="2025-03-07T21:28:48.015" v="158"/>
            <ac:spMkLst>
              <pc:docMk/>
              <pc:sldMasterMk cId="2310944807" sldId="2147483648"/>
              <pc:sldLayoutMk cId="1552401414" sldId="2147483653"/>
              <ac:spMk id="6" creationId="{D75EB0F7-3436-E7CE-766F-B81191421569}"/>
            </ac:spMkLst>
          </pc:spChg>
        </pc:sldLayoutChg>
        <pc:sldLayoutChg chg="modSp">
          <pc:chgData name="Jenine Turner" userId="e9847c206901953d" providerId="LiveId" clId="{D4CD3AAC-5913-444E-9F20-15E0D316D272}" dt="2025-03-07T21:28:48.015" v="158"/>
          <pc:sldLayoutMkLst>
            <pc:docMk/>
            <pc:sldMasterMk cId="2310944807" sldId="2147483648"/>
            <pc:sldLayoutMk cId="511146458" sldId="2147483656"/>
          </pc:sldLayoutMkLst>
          <pc:spChg chg="mod">
            <ac:chgData name="Jenine Turner" userId="e9847c206901953d" providerId="LiveId" clId="{D4CD3AAC-5913-444E-9F20-15E0D316D272}" dt="2025-03-07T21:28:48.015" v="158"/>
            <ac:spMkLst>
              <pc:docMk/>
              <pc:sldMasterMk cId="2310944807" sldId="2147483648"/>
              <pc:sldLayoutMk cId="511146458" sldId="2147483656"/>
              <ac:spMk id="2" creationId="{0C543B47-AEF6-B757-ED09-BB12DBD24C0C}"/>
            </ac:spMkLst>
          </pc:spChg>
          <pc:spChg chg="mod">
            <ac:chgData name="Jenine Turner" userId="e9847c206901953d" providerId="LiveId" clId="{D4CD3AAC-5913-444E-9F20-15E0D316D272}" dt="2025-03-07T21:28:48.015" v="158"/>
            <ac:spMkLst>
              <pc:docMk/>
              <pc:sldMasterMk cId="2310944807" sldId="2147483648"/>
              <pc:sldLayoutMk cId="511146458" sldId="2147483656"/>
              <ac:spMk id="3" creationId="{93460079-38FC-410A-1063-FCC3ECCC7C93}"/>
            </ac:spMkLst>
          </pc:spChg>
          <pc:spChg chg="mod">
            <ac:chgData name="Jenine Turner" userId="e9847c206901953d" providerId="LiveId" clId="{D4CD3AAC-5913-444E-9F20-15E0D316D272}" dt="2025-03-07T21:28:48.015" v="158"/>
            <ac:spMkLst>
              <pc:docMk/>
              <pc:sldMasterMk cId="2310944807" sldId="2147483648"/>
              <pc:sldLayoutMk cId="511146458" sldId="2147483656"/>
              <ac:spMk id="4" creationId="{BDBCF3E8-5118-893A-AE21-639F03F2D796}"/>
            </ac:spMkLst>
          </pc:spChg>
        </pc:sldLayoutChg>
        <pc:sldLayoutChg chg="modSp">
          <pc:chgData name="Jenine Turner" userId="e9847c206901953d" providerId="LiveId" clId="{D4CD3AAC-5913-444E-9F20-15E0D316D272}" dt="2025-03-07T21:28:48.015" v="158"/>
          <pc:sldLayoutMkLst>
            <pc:docMk/>
            <pc:sldMasterMk cId="2310944807" sldId="2147483648"/>
            <pc:sldLayoutMk cId="469246516" sldId="2147483657"/>
          </pc:sldLayoutMkLst>
          <pc:spChg chg="mod">
            <ac:chgData name="Jenine Turner" userId="e9847c206901953d" providerId="LiveId" clId="{D4CD3AAC-5913-444E-9F20-15E0D316D272}" dt="2025-03-07T21:28:48.015" v="158"/>
            <ac:spMkLst>
              <pc:docMk/>
              <pc:sldMasterMk cId="2310944807" sldId="2147483648"/>
              <pc:sldLayoutMk cId="469246516" sldId="2147483657"/>
              <ac:spMk id="2" creationId="{D036B69E-11D0-29B4-2FFC-9DB414A1D9C9}"/>
            </ac:spMkLst>
          </pc:spChg>
          <pc:spChg chg="mod">
            <ac:chgData name="Jenine Turner" userId="e9847c206901953d" providerId="LiveId" clId="{D4CD3AAC-5913-444E-9F20-15E0D316D272}" dt="2025-03-07T21:28:48.015" v="158"/>
            <ac:spMkLst>
              <pc:docMk/>
              <pc:sldMasterMk cId="2310944807" sldId="2147483648"/>
              <pc:sldLayoutMk cId="469246516" sldId="2147483657"/>
              <ac:spMk id="3" creationId="{C8268C28-FABD-6FDC-D632-2FD86F3B4758}"/>
            </ac:spMkLst>
          </pc:spChg>
          <pc:spChg chg="mod">
            <ac:chgData name="Jenine Turner" userId="e9847c206901953d" providerId="LiveId" clId="{D4CD3AAC-5913-444E-9F20-15E0D316D272}" dt="2025-03-07T21:28:48.015" v="158"/>
            <ac:spMkLst>
              <pc:docMk/>
              <pc:sldMasterMk cId="2310944807" sldId="2147483648"/>
              <pc:sldLayoutMk cId="469246516" sldId="2147483657"/>
              <ac:spMk id="4" creationId="{FE598ECD-99CC-E08B-1DA5-FA02B2E613D0}"/>
            </ac:spMkLst>
          </pc:spChg>
        </pc:sldLayoutChg>
        <pc:sldLayoutChg chg="modSp">
          <pc:chgData name="Jenine Turner" userId="e9847c206901953d" providerId="LiveId" clId="{D4CD3AAC-5913-444E-9F20-15E0D316D272}" dt="2025-03-07T21:28:48.015" v="158"/>
          <pc:sldLayoutMkLst>
            <pc:docMk/>
            <pc:sldMasterMk cId="2310944807" sldId="2147483648"/>
            <pc:sldLayoutMk cId="836058891" sldId="2147483659"/>
          </pc:sldLayoutMkLst>
          <pc:spChg chg="mod">
            <ac:chgData name="Jenine Turner" userId="e9847c206901953d" providerId="LiveId" clId="{D4CD3AAC-5913-444E-9F20-15E0D316D272}" dt="2025-03-07T21:28:48.015" v="158"/>
            <ac:spMkLst>
              <pc:docMk/>
              <pc:sldMasterMk cId="2310944807" sldId="2147483648"/>
              <pc:sldLayoutMk cId="836058891" sldId="2147483659"/>
              <ac:spMk id="2" creationId="{5D50C356-50D7-FE6A-41B0-2391B2F15072}"/>
            </ac:spMkLst>
          </pc:spChg>
          <pc:spChg chg="mod">
            <ac:chgData name="Jenine Turner" userId="e9847c206901953d" providerId="LiveId" clId="{D4CD3AAC-5913-444E-9F20-15E0D316D272}" dt="2025-03-07T21:28:48.015" v="158"/>
            <ac:spMkLst>
              <pc:docMk/>
              <pc:sldMasterMk cId="2310944807" sldId="2147483648"/>
              <pc:sldLayoutMk cId="836058891" sldId="2147483659"/>
              <ac:spMk id="3" creationId="{EABDCD98-388A-3F33-9323-D91772C433A6}"/>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C15C0730-8551-4160-99C9-3D7B97E3449D}" type="datetimeFigureOut">
              <a:rPr lang="en-AU" smtClean="0"/>
              <a:t>8/03/2025</a:t>
            </a:fld>
            <a:endParaRPr lang="en-AU"/>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AU"/>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2375B90F-BC51-4F1D-AD5E-C05449AB33EB}" type="slidenum">
              <a:rPr lang="en-AU" smtClean="0"/>
              <a:t>‹#›</a:t>
            </a:fld>
            <a:endParaRPr lang="en-AU"/>
          </a:p>
        </p:txBody>
      </p:sp>
    </p:spTree>
    <p:extLst>
      <p:ext uri="{BB962C8B-B14F-4D97-AF65-F5344CB8AC3E}">
        <p14:creationId xmlns:p14="http://schemas.microsoft.com/office/powerpoint/2010/main" val="85083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ED7BC5D-E8F3-469F-B388-2E4350F97DAA}" type="slidenum">
              <a:rPr lang="en-AU" smtClean="0"/>
              <a:pPr/>
              <a:t>7</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32</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34</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40</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ED7BC5D-E8F3-469F-B388-2E4350F97DAA}" type="slidenum">
              <a:rPr lang="en-AU" smtClean="0"/>
              <a:pPr/>
              <a:t>8</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41</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42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ED7BC5D-E8F3-469F-B388-2E4350F97DAA}" type="slidenum">
              <a:rPr lang="en-AU" smtClean="0"/>
              <a:pPr/>
              <a:t>15</a:t>
            </a:fld>
            <a:endParaRPr lang="en-AU"/>
          </a:p>
        </p:txBody>
      </p:sp>
    </p:spTree>
    <p:extLst>
      <p:ext uri="{BB962C8B-B14F-4D97-AF65-F5344CB8AC3E}">
        <p14:creationId xmlns:p14="http://schemas.microsoft.com/office/powerpoint/2010/main" val="376884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17</a:t>
            </a:fld>
            <a:endParaRPr lang="en-AU"/>
          </a:p>
        </p:txBody>
      </p:sp>
    </p:spTree>
    <p:extLst>
      <p:ext uri="{BB962C8B-B14F-4D97-AF65-F5344CB8AC3E}">
        <p14:creationId xmlns:p14="http://schemas.microsoft.com/office/powerpoint/2010/main" val="305610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5E53424-2C8B-4428-A916-83E59C973FAA}" type="slidenum">
              <a:rPr lang="en-AU" smtClean="0"/>
              <a:pPr/>
              <a:t>18</a:t>
            </a:fld>
            <a:endParaRPr lang="en-AU"/>
          </a:p>
        </p:txBody>
      </p:sp>
    </p:spTree>
    <p:extLst>
      <p:ext uri="{BB962C8B-B14F-4D97-AF65-F5344CB8AC3E}">
        <p14:creationId xmlns:p14="http://schemas.microsoft.com/office/powerpoint/2010/main" val="117013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2ED7BC5D-E8F3-469F-B388-2E4350F97DAA}" type="slidenum">
              <a:rPr lang="en-AU" smtClean="0"/>
              <a:pPr/>
              <a:t>20</a:t>
            </a:fld>
            <a:endParaRPr lang="en-AU"/>
          </a:p>
        </p:txBody>
      </p:sp>
    </p:spTree>
    <p:extLst>
      <p:ext uri="{BB962C8B-B14F-4D97-AF65-F5344CB8AC3E}">
        <p14:creationId xmlns:p14="http://schemas.microsoft.com/office/powerpoint/2010/main" val="738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F18271-D75B-4BD6-A282-9EFC03D6EE69}" type="slidenum">
              <a:rPr lang="en-AU" smtClean="0"/>
              <a:pPr/>
              <a:t>21</a:t>
            </a:fld>
            <a:endParaRPr lang="en-AU"/>
          </a:p>
        </p:txBody>
      </p:sp>
    </p:spTree>
    <p:extLst>
      <p:ext uri="{BB962C8B-B14F-4D97-AF65-F5344CB8AC3E}">
        <p14:creationId xmlns:p14="http://schemas.microsoft.com/office/powerpoint/2010/main" val="73244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29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190EBEE-2CD3-4211-A484-9B84E2346415}" type="slidenum">
              <a:rPr lang="en-AU" smtClean="0"/>
              <a:pPr/>
              <a:t>30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4E83-C5BD-612A-26CC-C0C98F1F24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863736-7C92-D958-31CF-40DF8731C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1"/>
            </a:lvl3pPr>
            <a:lvl4pPr marL="1371600" indent="0" algn="ctr">
              <a:buNone/>
              <a:defRPr sz="1600"/>
            </a:lvl4pPr>
            <a:lvl5pPr marL="1828800" indent="0" algn="ctr">
              <a:buNone/>
              <a:defRPr sz="1600"/>
            </a:lvl5pPr>
            <a:lvl6pPr marL="2286001"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757C2DF-40B8-D948-767F-0940E47B5E8C}"/>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69A6E02C-4CD3-6B8A-095E-68535A45E0F8}"/>
              </a:ext>
            </a:extLst>
          </p:cNvPr>
          <p:cNvSpPr>
            <a:spLocks noGrp="1"/>
          </p:cNvSpPr>
          <p:nvPr>
            <p:ph type="ftr" sz="quarter" idx="11"/>
          </p:nvPr>
        </p:nvSpPr>
        <p:spPr/>
        <p:txBody>
          <a:body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CC8CD516-E4C9-7EC8-E33E-002F1A08AD7E}"/>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2138018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BEB2-C3D4-BF74-2512-09A146FBAF4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87CBA64-7FC1-11AB-C5ED-DDE7AB604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4FC1B0-334C-65FA-DAC0-8C9B06CCDFFD}"/>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A543CBDC-4775-59EA-9C18-F5BB22216FDC}"/>
              </a:ext>
            </a:extLst>
          </p:cNvPr>
          <p:cNvSpPr>
            <a:spLocks noGrp="1"/>
          </p:cNvSpPr>
          <p:nvPr>
            <p:ph type="ftr" sz="quarter" idx="11"/>
          </p:nvPr>
        </p:nvSpPr>
        <p:spPr/>
        <p:txBody>
          <a:body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6B8F8DFA-8BB0-E119-3CB8-4B7B0436C7BB}"/>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350725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50C356-50D7-FE6A-41B0-2391B2F15072}"/>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ABDCD98-388A-3F33-9323-D91772C433A6}"/>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88D980-DF5E-EA33-8A8F-45419405683D}"/>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7C27B351-0301-EA8B-2B0B-D6B2687129EC}"/>
              </a:ext>
            </a:extLst>
          </p:cNvPr>
          <p:cNvSpPr>
            <a:spLocks noGrp="1"/>
          </p:cNvSpPr>
          <p:nvPr>
            <p:ph type="ftr" sz="quarter" idx="11"/>
          </p:nvPr>
        </p:nvSpPr>
        <p:spPr/>
        <p:txBody>
          <a:body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2A64C215-CC19-7C37-7F08-291F783500E1}"/>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83605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CE63-EB4A-E994-D855-B831D3F15F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C5A3CE-421D-E615-F4E0-DD4E89F84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E7DBB7-0C18-18AE-2130-65B0D2B46F3E}"/>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E2A3F012-CDB3-10E9-4894-2856E6D0CA9C}"/>
              </a:ext>
            </a:extLst>
          </p:cNvPr>
          <p:cNvSpPr>
            <a:spLocks noGrp="1"/>
          </p:cNvSpPr>
          <p:nvPr>
            <p:ph type="ftr" sz="quarter" idx="11"/>
          </p:nvPr>
        </p:nvSpPr>
        <p:spPr/>
        <p:txBody>
          <a:body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971E9C1A-0B08-44AA-8411-74C273705449}"/>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336080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FCBA-E9CE-13FE-DD06-E8A17082C72B}"/>
              </a:ext>
            </a:extLst>
          </p:cNvPr>
          <p:cNvSpPr>
            <a:spLocks noGrp="1"/>
          </p:cNvSpPr>
          <p:nvPr>
            <p:ph type="title"/>
          </p:nvPr>
        </p:nvSpPr>
        <p:spPr>
          <a:xfrm>
            <a:off x="831852" y="1709742"/>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664BCDE-4ECD-BA91-4CE0-0370B28F8945}"/>
              </a:ext>
            </a:extLst>
          </p:cNvPr>
          <p:cNvSpPr>
            <a:spLocks noGrp="1"/>
          </p:cNvSpPr>
          <p:nvPr>
            <p:ph type="body" idx="1"/>
          </p:nvPr>
        </p:nvSpPr>
        <p:spPr>
          <a:xfrm>
            <a:off x="831852"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9" indent="0">
              <a:buNone/>
              <a:defRPr sz="1801">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1"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735368-BC11-F165-602B-EA16EF0CEB41}"/>
              </a:ext>
            </a:extLst>
          </p:cNvPr>
          <p:cNvSpPr>
            <a:spLocks noGrp="1"/>
          </p:cNvSpPr>
          <p:nvPr>
            <p:ph type="dt" sz="half" idx="10"/>
          </p:nvPr>
        </p:nvSpPr>
        <p:spPr/>
        <p:txBody>
          <a:bodyPr/>
          <a:lstStyle/>
          <a:p>
            <a:r>
              <a:rPr lang="en-US"/>
              <a:t>28 October 2023</a:t>
            </a:r>
            <a:endParaRPr lang="en-AU"/>
          </a:p>
        </p:txBody>
      </p:sp>
      <p:sp>
        <p:nvSpPr>
          <p:cNvPr id="5" name="Footer Placeholder 4">
            <a:extLst>
              <a:ext uri="{FF2B5EF4-FFF2-40B4-BE49-F238E27FC236}">
                <a16:creationId xmlns:a16="http://schemas.microsoft.com/office/drawing/2014/main" id="{334D0C46-9546-D0E7-A42F-656EC01EC9B8}"/>
              </a:ext>
            </a:extLst>
          </p:cNvPr>
          <p:cNvSpPr>
            <a:spLocks noGrp="1"/>
          </p:cNvSpPr>
          <p:nvPr>
            <p:ph type="ftr" sz="quarter" idx="11"/>
          </p:nvPr>
        </p:nvSpPr>
        <p:spPr/>
        <p:txBody>
          <a:body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CA9A8F52-C83D-416F-C1B1-C60F2F6629AB}"/>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22327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384B-9D4D-C4DE-457A-BE93F3BBC2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CFA141F-B1C1-64B6-D590-FB66BB9425BC}"/>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31F93FD-F0FA-A497-0E37-5BB357069FF7}"/>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2A26C10-256A-DFF2-E382-4A18B6ED27A3}"/>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1BAEEDE2-1EBF-7D35-6012-AD280E2CB506}"/>
              </a:ext>
            </a:extLst>
          </p:cNvPr>
          <p:cNvSpPr>
            <a:spLocks noGrp="1"/>
          </p:cNvSpPr>
          <p:nvPr>
            <p:ph type="ftr" sz="quarter" idx="11"/>
          </p:nvPr>
        </p:nvSpPr>
        <p:spPr/>
        <p:txBody>
          <a:bodyPr/>
          <a:lstStyle/>
          <a:p>
            <a:r>
              <a:rPr lang="en-US"/>
              <a:t>Train.01 Chain of  Responsibility Issue 1 Dated 8 March 2025</a:t>
            </a:r>
            <a:endParaRPr lang="en-AU"/>
          </a:p>
        </p:txBody>
      </p:sp>
      <p:sp>
        <p:nvSpPr>
          <p:cNvPr id="7" name="Slide Number Placeholder 6">
            <a:extLst>
              <a:ext uri="{FF2B5EF4-FFF2-40B4-BE49-F238E27FC236}">
                <a16:creationId xmlns:a16="http://schemas.microsoft.com/office/drawing/2014/main" id="{1906FF58-E9EC-960B-DDE3-346643B9C51C}"/>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57593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D618-F8F3-4F6E-918A-B81CE2241FF0}"/>
              </a:ext>
            </a:extLst>
          </p:cNvPr>
          <p:cNvSpPr>
            <a:spLocks noGrp="1"/>
          </p:cNvSpPr>
          <p:nvPr>
            <p:ph type="title"/>
          </p:nvPr>
        </p:nvSpPr>
        <p:spPr>
          <a:xfrm>
            <a:off x="839789" y="365129"/>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130C10-5296-520A-2F82-9C2DCD832956}"/>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FFF85-4B84-2046-A0DA-554FC49A4866}"/>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BD93E8F-4B02-474B-F05C-5B0E5E538A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399" indent="0">
              <a:buNone/>
              <a:defRPr sz="1801" b="1"/>
            </a:lvl3pPr>
            <a:lvl4pPr marL="1371600" indent="0">
              <a:buNone/>
              <a:defRPr sz="1600" b="1"/>
            </a:lvl4pPr>
            <a:lvl5pPr marL="1828800" indent="0">
              <a:buNone/>
              <a:defRPr sz="1600" b="1"/>
            </a:lvl5pPr>
            <a:lvl6pPr marL="2286001"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EB0F7-3436-E7CE-766F-B811914215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4AFF26B-4D96-13B8-75FD-0FCC59122F4F}"/>
              </a:ext>
            </a:extLst>
          </p:cNvPr>
          <p:cNvSpPr>
            <a:spLocks noGrp="1"/>
          </p:cNvSpPr>
          <p:nvPr>
            <p:ph type="dt" sz="half" idx="10"/>
          </p:nvPr>
        </p:nvSpPr>
        <p:spPr/>
        <p:txBody>
          <a:bodyPr/>
          <a:lstStyle/>
          <a:p>
            <a:r>
              <a:rPr lang="en-US"/>
              <a:t>28 October 2023</a:t>
            </a:r>
            <a:endParaRPr lang="en-AU"/>
          </a:p>
        </p:txBody>
      </p:sp>
      <p:sp>
        <p:nvSpPr>
          <p:cNvPr id="8" name="Footer Placeholder 7">
            <a:extLst>
              <a:ext uri="{FF2B5EF4-FFF2-40B4-BE49-F238E27FC236}">
                <a16:creationId xmlns:a16="http://schemas.microsoft.com/office/drawing/2014/main" id="{EB373D28-8926-CFF6-E846-265084ABC3AA}"/>
              </a:ext>
            </a:extLst>
          </p:cNvPr>
          <p:cNvSpPr>
            <a:spLocks noGrp="1"/>
          </p:cNvSpPr>
          <p:nvPr>
            <p:ph type="ftr" sz="quarter" idx="11"/>
          </p:nvPr>
        </p:nvSpPr>
        <p:spPr/>
        <p:txBody>
          <a:bodyPr/>
          <a:lstStyle/>
          <a:p>
            <a:r>
              <a:rPr lang="en-US"/>
              <a:t>Train.01 Chain of  Responsibility Issue 1 Dated 8 March 2025</a:t>
            </a:r>
            <a:endParaRPr lang="en-AU"/>
          </a:p>
        </p:txBody>
      </p:sp>
      <p:sp>
        <p:nvSpPr>
          <p:cNvPr id="9" name="Slide Number Placeholder 8">
            <a:extLst>
              <a:ext uri="{FF2B5EF4-FFF2-40B4-BE49-F238E27FC236}">
                <a16:creationId xmlns:a16="http://schemas.microsoft.com/office/drawing/2014/main" id="{94C8339C-2B73-3992-9AE6-1CFC84A0B97A}"/>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55240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668F-A350-0809-1F3A-EC0698C87B7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AE9114E-5DCD-E910-43C7-2FB2068EAA49}"/>
              </a:ext>
            </a:extLst>
          </p:cNvPr>
          <p:cNvSpPr>
            <a:spLocks noGrp="1"/>
          </p:cNvSpPr>
          <p:nvPr>
            <p:ph type="dt" sz="half" idx="10"/>
          </p:nvPr>
        </p:nvSpPr>
        <p:spPr/>
        <p:txBody>
          <a:bodyPr/>
          <a:lstStyle/>
          <a:p>
            <a:r>
              <a:rPr lang="en-US"/>
              <a:t>28 October 2023</a:t>
            </a:r>
            <a:endParaRPr lang="en-AU"/>
          </a:p>
        </p:txBody>
      </p:sp>
      <p:sp>
        <p:nvSpPr>
          <p:cNvPr id="4" name="Footer Placeholder 3">
            <a:extLst>
              <a:ext uri="{FF2B5EF4-FFF2-40B4-BE49-F238E27FC236}">
                <a16:creationId xmlns:a16="http://schemas.microsoft.com/office/drawing/2014/main" id="{E184A422-51CD-ADFA-02C0-B486610C1E19}"/>
              </a:ext>
            </a:extLst>
          </p:cNvPr>
          <p:cNvSpPr>
            <a:spLocks noGrp="1"/>
          </p:cNvSpPr>
          <p:nvPr>
            <p:ph type="ftr" sz="quarter" idx="11"/>
          </p:nvPr>
        </p:nvSpPr>
        <p:spPr/>
        <p:txBody>
          <a:bodyPr/>
          <a:lstStyle/>
          <a:p>
            <a:r>
              <a:rPr lang="en-US"/>
              <a:t>Train.01 Chain of  Responsibility Issue 1 Dated 8 March 2025</a:t>
            </a:r>
            <a:endParaRPr lang="en-AU"/>
          </a:p>
        </p:txBody>
      </p:sp>
      <p:sp>
        <p:nvSpPr>
          <p:cNvPr id="5" name="Slide Number Placeholder 4">
            <a:extLst>
              <a:ext uri="{FF2B5EF4-FFF2-40B4-BE49-F238E27FC236}">
                <a16:creationId xmlns:a16="http://schemas.microsoft.com/office/drawing/2014/main" id="{6BED183B-3417-D18D-5FD1-41E73EFD0F20}"/>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79392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DAA8F-92DA-BE7B-08C5-1150CA598AB4}"/>
              </a:ext>
            </a:extLst>
          </p:cNvPr>
          <p:cNvSpPr>
            <a:spLocks noGrp="1"/>
          </p:cNvSpPr>
          <p:nvPr>
            <p:ph type="dt" sz="half" idx="10"/>
          </p:nvPr>
        </p:nvSpPr>
        <p:spPr/>
        <p:txBody>
          <a:bodyPr/>
          <a:lstStyle/>
          <a:p>
            <a:r>
              <a:rPr lang="en-US"/>
              <a:t>28 October 2023</a:t>
            </a:r>
            <a:endParaRPr lang="en-AU"/>
          </a:p>
        </p:txBody>
      </p:sp>
      <p:sp>
        <p:nvSpPr>
          <p:cNvPr id="3" name="Footer Placeholder 2">
            <a:extLst>
              <a:ext uri="{FF2B5EF4-FFF2-40B4-BE49-F238E27FC236}">
                <a16:creationId xmlns:a16="http://schemas.microsoft.com/office/drawing/2014/main" id="{199216CE-FADA-B667-4853-7A04466F02B7}"/>
              </a:ext>
            </a:extLst>
          </p:cNvPr>
          <p:cNvSpPr>
            <a:spLocks noGrp="1"/>
          </p:cNvSpPr>
          <p:nvPr>
            <p:ph type="ftr" sz="quarter" idx="11"/>
          </p:nvPr>
        </p:nvSpPr>
        <p:spPr/>
        <p:txBody>
          <a:bodyPr/>
          <a:lstStyle/>
          <a:p>
            <a:r>
              <a:rPr lang="en-US"/>
              <a:t>Train.01 Chain of  Responsibility Issue 1 Dated 8 March 2025</a:t>
            </a:r>
            <a:endParaRPr lang="en-AU"/>
          </a:p>
        </p:txBody>
      </p:sp>
      <p:sp>
        <p:nvSpPr>
          <p:cNvPr id="4" name="Slide Number Placeholder 3">
            <a:extLst>
              <a:ext uri="{FF2B5EF4-FFF2-40B4-BE49-F238E27FC236}">
                <a16:creationId xmlns:a16="http://schemas.microsoft.com/office/drawing/2014/main" id="{F1E9F748-BF8E-561E-663E-CBAD8B273314}"/>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102407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3B47-AEF6-B757-ED09-BB12DBD24C0C}"/>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3460079-38FC-410A-1063-FCC3ECCC7C93}"/>
              </a:ext>
            </a:extLst>
          </p:cNvPr>
          <p:cNvSpPr>
            <a:spLocks noGrp="1"/>
          </p:cNvSpPr>
          <p:nvPr>
            <p:ph idx="1"/>
          </p:nvPr>
        </p:nvSpPr>
        <p:spPr>
          <a:xfrm>
            <a:off x="5183188"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DBCF3E8-5118-893A-AE21-639F03F2D796}"/>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0" indent="0">
              <a:buNone/>
              <a:defRPr sz="1001"/>
            </a:lvl7pPr>
            <a:lvl8pPr marL="3200400" indent="0">
              <a:buNone/>
              <a:defRPr sz="1001"/>
            </a:lvl8pPr>
            <a:lvl9pPr marL="3657600"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A8EAFBA4-BF6D-214C-0567-615D16B2C021}"/>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236791FE-898B-3276-4390-DA9F8C9B64DD}"/>
              </a:ext>
            </a:extLst>
          </p:cNvPr>
          <p:cNvSpPr>
            <a:spLocks noGrp="1"/>
          </p:cNvSpPr>
          <p:nvPr>
            <p:ph type="ftr" sz="quarter" idx="11"/>
          </p:nvPr>
        </p:nvSpPr>
        <p:spPr/>
        <p:txBody>
          <a:bodyPr/>
          <a:lstStyle/>
          <a:p>
            <a:r>
              <a:rPr lang="en-US"/>
              <a:t>Train.01 Chain of  Responsibility Issue 1 Dated 8 March 2025</a:t>
            </a:r>
            <a:endParaRPr lang="en-AU"/>
          </a:p>
        </p:txBody>
      </p:sp>
      <p:sp>
        <p:nvSpPr>
          <p:cNvPr id="7" name="Slide Number Placeholder 6">
            <a:extLst>
              <a:ext uri="{FF2B5EF4-FFF2-40B4-BE49-F238E27FC236}">
                <a16:creationId xmlns:a16="http://schemas.microsoft.com/office/drawing/2014/main" id="{F6C95C7F-FF2D-67B9-EB9B-308C264EDFD6}"/>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51114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B69E-11D0-29B4-2FFC-9DB414A1D9C9}"/>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8268C28-FABD-6FDC-D632-2FD86F3B4758}"/>
              </a:ext>
            </a:extLst>
          </p:cNvPr>
          <p:cNvSpPr>
            <a:spLocks noGrp="1"/>
          </p:cNvSpPr>
          <p:nvPr>
            <p:ph type="pic" idx="1"/>
          </p:nvPr>
        </p:nvSpPr>
        <p:spPr>
          <a:xfrm>
            <a:off x="5183188" y="987429"/>
            <a:ext cx="6172201" cy="4873625"/>
          </a:xfrm>
        </p:spPr>
        <p:txBody>
          <a:bodyPr/>
          <a:lstStyle>
            <a:lvl1pPr marL="0" indent="0">
              <a:buNone/>
              <a:defRPr sz="3200"/>
            </a:lvl1pPr>
            <a:lvl2pPr marL="457200" indent="0">
              <a:buNone/>
              <a:defRPr sz="2800"/>
            </a:lvl2pPr>
            <a:lvl3pPr marL="914399" indent="0">
              <a:buNone/>
              <a:defRPr sz="2400"/>
            </a:lvl3pPr>
            <a:lvl4pPr marL="1371600" indent="0">
              <a:buNone/>
              <a:defRPr sz="2000"/>
            </a:lvl4pPr>
            <a:lvl5pPr marL="1828800" indent="0">
              <a:buNone/>
              <a:defRPr sz="2000"/>
            </a:lvl5pPr>
            <a:lvl6pPr marL="2286001"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FE598ECD-99CC-E08B-1DA5-FA02B2E613D0}"/>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1"/>
            </a:lvl2pPr>
            <a:lvl3pPr marL="914399" indent="0">
              <a:buNone/>
              <a:defRPr sz="1200"/>
            </a:lvl3pPr>
            <a:lvl4pPr marL="1371600" indent="0">
              <a:buNone/>
              <a:defRPr sz="1001"/>
            </a:lvl4pPr>
            <a:lvl5pPr marL="1828800" indent="0">
              <a:buNone/>
              <a:defRPr sz="1001"/>
            </a:lvl5pPr>
            <a:lvl6pPr marL="2286001" indent="0">
              <a:buNone/>
              <a:defRPr sz="1001"/>
            </a:lvl6pPr>
            <a:lvl7pPr marL="2743200" indent="0">
              <a:buNone/>
              <a:defRPr sz="1001"/>
            </a:lvl7pPr>
            <a:lvl8pPr marL="3200400" indent="0">
              <a:buNone/>
              <a:defRPr sz="1001"/>
            </a:lvl8pPr>
            <a:lvl9pPr marL="3657600"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6F77E73-A911-FC40-C8C7-FE175EB69974}"/>
              </a:ext>
            </a:extLst>
          </p:cNvPr>
          <p:cNvSpPr>
            <a:spLocks noGrp="1"/>
          </p:cNvSpPr>
          <p:nvPr>
            <p:ph type="dt" sz="half" idx="10"/>
          </p:nvPr>
        </p:nvSpPr>
        <p:spPr/>
        <p:txBody>
          <a:bodyPr/>
          <a:lstStyle/>
          <a:p>
            <a:r>
              <a:rPr lang="en-US"/>
              <a:t>28 October 2023</a:t>
            </a:r>
            <a:endParaRPr lang="en-AU"/>
          </a:p>
        </p:txBody>
      </p:sp>
      <p:sp>
        <p:nvSpPr>
          <p:cNvPr id="6" name="Footer Placeholder 5">
            <a:extLst>
              <a:ext uri="{FF2B5EF4-FFF2-40B4-BE49-F238E27FC236}">
                <a16:creationId xmlns:a16="http://schemas.microsoft.com/office/drawing/2014/main" id="{BCF34518-969A-36E4-ED78-C1E933A0873E}"/>
              </a:ext>
            </a:extLst>
          </p:cNvPr>
          <p:cNvSpPr>
            <a:spLocks noGrp="1"/>
          </p:cNvSpPr>
          <p:nvPr>
            <p:ph type="ftr" sz="quarter" idx="11"/>
          </p:nvPr>
        </p:nvSpPr>
        <p:spPr/>
        <p:txBody>
          <a:bodyPr/>
          <a:lstStyle/>
          <a:p>
            <a:r>
              <a:rPr lang="en-US"/>
              <a:t>Train.01 Chain of  Responsibility Issue 1 Dated 8 March 2025</a:t>
            </a:r>
            <a:endParaRPr lang="en-AU"/>
          </a:p>
        </p:txBody>
      </p:sp>
      <p:sp>
        <p:nvSpPr>
          <p:cNvPr id="7" name="Slide Number Placeholder 6">
            <a:extLst>
              <a:ext uri="{FF2B5EF4-FFF2-40B4-BE49-F238E27FC236}">
                <a16:creationId xmlns:a16="http://schemas.microsoft.com/office/drawing/2014/main" id="{5C05DF55-E7CB-6707-2C61-E720EC7A5E40}"/>
              </a:ext>
            </a:extLst>
          </p:cNvPr>
          <p:cNvSpPr>
            <a:spLocks noGrp="1"/>
          </p:cNvSpPr>
          <p:nvPr>
            <p:ph type="sldNum" sz="quarter" idx="12"/>
          </p:nvPr>
        </p:nvSpPr>
        <p:spPr/>
        <p:txBody>
          <a:bodyPr/>
          <a:lstStyle/>
          <a:p>
            <a:fld id="{3FCD57F0-000D-44C0-A446-A3C2B0DEEFE5}" type="slidenum">
              <a:rPr lang="en-AU" smtClean="0"/>
              <a:t>‹#›</a:t>
            </a:fld>
            <a:endParaRPr lang="en-AU"/>
          </a:p>
        </p:txBody>
      </p:sp>
    </p:spTree>
    <p:extLst>
      <p:ext uri="{BB962C8B-B14F-4D97-AF65-F5344CB8AC3E}">
        <p14:creationId xmlns:p14="http://schemas.microsoft.com/office/powerpoint/2010/main" val="46924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3F1A4-286E-A2E9-17EE-CE821A8F5174}"/>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D9D940-96EA-16B5-236D-8D1B50E64A1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58E8E6-833C-D603-C7FA-D1724E815859}"/>
              </a:ext>
            </a:extLst>
          </p:cNvPr>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28 October 2023</a:t>
            </a:r>
            <a:endParaRPr lang="en-AU"/>
          </a:p>
        </p:txBody>
      </p:sp>
      <p:sp>
        <p:nvSpPr>
          <p:cNvPr id="5" name="Footer Placeholder 4">
            <a:extLst>
              <a:ext uri="{FF2B5EF4-FFF2-40B4-BE49-F238E27FC236}">
                <a16:creationId xmlns:a16="http://schemas.microsoft.com/office/drawing/2014/main" id="{55F6772A-84E0-8938-D2D9-BB7EAB8C7CB4}"/>
              </a:ext>
            </a:extLst>
          </p:cNvPr>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Train.01 Chain of  Responsibility Issue 1 Dated 8 March 2025</a:t>
            </a:r>
            <a:endParaRPr lang="en-AU"/>
          </a:p>
        </p:txBody>
      </p:sp>
      <p:sp>
        <p:nvSpPr>
          <p:cNvPr id="6" name="Slide Number Placeholder 5">
            <a:extLst>
              <a:ext uri="{FF2B5EF4-FFF2-40B4-BE49-F238E27FC236}">
                <a16:creationId xmlns:a16="http://schemas.microsoft.com/office/drawing/2014/main" id="{3FC54C9E-A78C-9B8D-F1D3-B011263609E6}"/>
              </a:ext>
            </a:extLst>
          </p:cNvPr>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D57F0-000D-44C0-A446-A3C2B0DEEFE5}" type="slidenum">
              <a:rPr lang="en-AU" smtClean="0"/>
              <a:t>‹#›</a:t>
            </a:fld>
            <a:endParaRPr lang="en-AU"/>
          </a:p>
        </p:txBody>
      </p:sp>
    </p:spTree>
    <p:extLst>
      <p:ext uri="{BB962C8B-B14F-4D97-AF65-F5344CB8AC3E}">
        <p14:creationId xmlns:p14="http://schemas.microsoft.com/office/powerpoint/2010/main" val="231094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1"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99"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00"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01" indent="-228600" algn="l" defTabSz="91439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9" rtl="0" eaLnBrk="1" latinLnBrk="0" hangingPunct="1">
        <a:defRPr sz="1801" kern="1200">
          <a:solidFill>
            <a:schemeClr val="tx1"/>
          </a:solidFill>
          <a:latin typeface="+mn-lt"/>
          <a:ea typeface="+mn-ea"/>
          <a:cs typeface="+mn-cs"/>
        </a:defRPr>
      </a:lvl1pPr>
      <a:lvl2pPr marL="457200" algn="l" defTabSz="914399" rtl="0" eaLnBrk="1" latinLnBrk="0" hangingPunct="1">
        <a:defRPr sz="1801" kern="1200">
          <a:solidFill>
            <a:schemeClr val="tx1"/>
          </a:solidFill>
          <a:latin typeface="+mn-lt"/>
          <a:ea typeface="+mn-ea"/>
          <a:cs typeface="+mn-cs"/>
        </a:defRPr>
      </a:lvl2pPr>
      <a:lvl3pPr marL="914399" algn="l" defTabSz="914399" rtl="0" eaLnBrk="1" latinLnBrk="0" hangingPunct="1">
        <a:defRPr sz="1801" kern="1200">
          <a:solidFill>
            <a:schemeClr val="tx1"/>
          </a:solidFill>
          <a:latin typeface="+mn-lt"/>
          <a:ea typeface="+mn-ea"/>
          <a:cs typeface="+mn-cs"/>
        </a:defRPr>
      </a:lvl3pPr>
      <a:lvl4pPr marL="1371600" algn="l" defTabSz="914399" rtl="0" eaLnBrk="1" latinLnBrk="0" hangingPunct="1">
        <a:defRPr sz="1801" kern="1200">
          <a:solidFill>
            <a:schemeClr val="tx1"/>
          </a:solidFill>
          <a:latin typeface="+mn-lt"/>
          <a:ea typeface="+mn-ea"/>
          <a:cs typeface="+mn-cs"/>
        </a:defRPr>
      </a:lvl4pPr>
      <a:lvl5pPr marL="1828800" algn="l" defTabSz="914399" rtl="0" eaLnBrk="1" latinLnBrk="0" hangingPunct="1">
        <a:defRPr sz="1801" kern="1200">
          <a:solidFill>
            <a:schemeClr val="tx1"/>
          </a:solidFill>
          <a:latin typeface="+mn-lt"/>
          <a:ea typeface="+mn-ea"/>
          <a:cs typeface="+mn-cs"/>
        </a:defRPr>
      </a:lvl5pPr>
      <a:lvl6pPr marL="2286001" algn="l" defTabSz="914399" rtl="0" eaLnBrk="1" latinLnBrk="0" hangingPunct="1">
        <a:defRPr sz="1801" kern="1200">
          <a:solidFill>
            <a:schemeClr val="tx1"/>
          </a:solidFill>
          <a:latin typeface="+mn-lt"/>
          <a:ea typeface="+mn-ea"/>
          <a:cs typeface="+mn-cs"/>
        </a:defRPr>
      </a:lvl6pPr>
      <a:lvl7pPr marL="2743200" algn="l" defTabSz="914399" rtl="0" eaLnBrk="1" latinLnBrk="0" hangingPunct="1">
        <a:defRPr sz="1801" kern="1200">
          <a:solidFill>
            <a:schemeClr val="tx1"/>
          </a:solidFill>
          <a:latin typeface="+mn-lt"/>
          <a:ea typeface="+mn-ea"/>
          <a:cs typeface="+mn-cs"/>
        </a:defRPr>
      </a:lvl7pPr>
      <a:lvl8pPr marL="3200400" algn="l" defTabSz="914399" rtl="0" eaLnBrk="1" latinLnBrk="0" hangingPunct="1">
        <a:defRPr sz="1801" kern="1200">
          <a:solidFill>
            <a:schemeClr val="tx1"/>
          </a:solidFill>
          <a:latin typeface="+mn-lt"/>
          <a:ea typeface="+mn-ea"/>
          <a:cs typeface="+mn-cs"/>
        </a:defRPr>
      </a:lvl8pPr>
      <a:lvl9pPr marL="3657600" algn="l" defTabSz="91439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source=images&amp;cd=&amp;cad=rja&amp;uact=8&amp;ved=0ahUKEwj0mI2ZzY_NAhXJLpQKHbDNBrsQjRwIBw&amp;url=http://310sign.ca/maximum-speed-100km-sign&amp;bvm=bv.123664746,d.dGo&amp;psig=AFQjCNG0xFKXa_evfbpgEwfqhGRUCT_d2A&amp;ust=146517199748170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tc.gov.a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26C7BC3D-93B1-F327-1100-AE005A85D461}"/>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634116" y="1222311"/>
            <a:ext cx="6996793" cy="3935696"/>
          </a:xfrm>
          <a:prstGeom prst="rect">
            <a:avLst/>
          </a:prstGeom>
        </p:spPr>
      </p:pic>
      <p:sp>
        <p:nvSpPr>
          <p:cNvPr id="38" name="Rectangle 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4"/>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Box 4">
            <a:extLst>
              <a:ext uri="{FF2B5EF4-FFF2-40B4-BE49-F238E27FC236}">
                <a16:creationId xmlns:a16="http://schemas.microsoft.com/office/drawing/2014/main" id="{4CD683BC-492C-008F-20D1-B77650E86B59}"/>
              </a:ext>
            </a:extLst>
          </p:cNvPr>
          <p:cNvSpPr txBox="1"/>
          <p:nvPr/>
        </p:nvSpPr>
        <p:spPr>
          <a:xfrm>
            <a:off x="523876" y="5317242"/>
            <a:ext cx="11210926" cy="744836"/>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600" b="1" dirty="0">
                <a:ea typeface="+mj-ea"/>
                <a:cs typeface="+mj-cs"/>
              </a:rPr>
              <a:t>TRAIN.01 CHAIN OF RESPONSIBILITY</a:t>
            </a:r>
          </a:p>
        </p:txBody>
      </p:sp>
      <p:cxnSp>
        <p:nvCxnSpPr>
          <p:cNvPr id="40" name="Straight Connector 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11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3" y="1268761"/>
            <a:ext cx="9138220" cy="5357749"/>
          </a:xfrm>
          <a:prstGeom prst="rect">
            <a:avLst/>
          </a:prstGeom>
        </p:spPr>
        <p:txBody>
          <a:bodyPr wrap="square">
            <a:spAutoFit/>
          </a:bodyPr>
          <a:lstStyle/>
          <a:p>
            <a:r>
              <a:rPr lang="en-GB" sz="2000" b="1" dirty="0">
                <a:solidFill>
                  <a:schemeClr val="accent6">
                    <a:lumMod val="50000"/>
                  </a:schemeClr>
                </a:solidFill>
              </a:rPr>
              <a:t>HEAVY AND LIGHT VEHICLE SPEED POLICY </a:t>
            </a:r>
            <a:endParaRPr lang="en-AU" sz="2000" b="1" dirty="0">
              <a:solidFill>
                <a:schemeClr val="accent6">
                  <a:lumMod val="50000"/>
                </a:schemeClr>
              </a:solidFill>
            </a:endParaRPr>
          </a:p>
          <a:p>
            <a:r>
              <a:rPr lang="en-GB" sz="1801" dirty="0">
                <a:solidFill>
                  <a:schemeClr val="accent1">
                    <a:lumMod val="50000"/>
                  </a:schemeClr>
                </a:solidFill>
              </a:rPr>
              <a:t> </a:t>
            </a:r>
            <a:endParaRPr lang="en-AU" sz="1801" dirty="0">
              <a:solidFill>
                <a:schemeClr val="accent1">
                  <a:lumMod val="50000"/>
                </a:schemeClr>
              </a:solidFill>
            </a:endParaRPr>
          </a:p>
          <a:p>
            <a:r>
              <a:rPr lang="en-GB" sz="1801" dirty="0"/>
              <a:t>5'S Australia Pty Ltd  is committed to reducing the risks which our employees face and create when driving for work. We ask all our staff to play their part, whether they use a company vehicle, their own, or a hire vehicle. </a:t>
            </a:r>
            <a:endParaRPr lang="en-AU" sz="1801" dirty="0"/>
          </a:p>
          <a:p>
            <a:r>
              <a:rPr lang="en-GB" sz="1801" dirty="0"/>
              <a:t> </a:t>
            </a:r>
            <a:endParaRPr lang="en-AU" sz="1801" dirty="0"/>
          </a:p>
          <a:p>
            <a:r>
              <a:rPr lang="en-GB" sz="1801" dirty="0"/>
              <a:t>Employees driving for work must never drive faster than conditions safely allow and must obey posted speed limits at all times. Exceeding the speed limit is against the law. Persistent failure to comply with the law will be regarded as a serious matter and gross speeding while driving for work will be regarded as a serious disciplinary matter. </a:t>
            </a:r>
            <a:endParaRPr lang="en-AU" sz="1801" dirty="0"/>
          </a:p>
          <a:p>
            <a:r>
              <a:rPr lang="en-GB" sz="1801" dirty="0"/>
              <a:t> </a:t>
            </a:r>
            <a:endParaRPr lang="en-AU" sz="1801" dirty="0"/>
          </a:p>
          <a:p>
            <a:r>
              <a:rPr lang="en-GB" sz="1801" dirty="0"/>
              <a:t>Staff who gain penalty points on their licence may be required to take further driver training. Company vehicles may be withdrawn from staff who attain 9 or more penalty points. They will be withdrawn from staff who are disqualified from driving. </a:t>
            </a:r>
            <a:endParaRPr lang="en-AU" sz="1801" dirty="0"/>
          </a:p>
          <a:p>
            <a:r>
              <a:rPr lang="en-GB" sz="1801" dirty="0"/>
              <a:t> </a:t>
            </a:r>
            <a:endParaRPr lang="en-AU" sz="1801" dirty="0"/>
          </a:p>
          <a:p>
            <a:r>
              <a:rPr lang="en-GB" sz="1801" dirty="0"/>
              <a:t>We will co-operate with police enquiries resulting from an alleged speeding offence or incident and supply details of the employee (or the driver, if different) to whom the vehicle is allocated. </a:t>
            </a:r>
            <a:endParaRPr lang="en-AU" sz="1801" dirty="0"/>
          </a:p>
          <a:p>
            <a:r>
              <a:rPr lang="en-GB" sz="1801" dirty="0"/>
              <a:t> </a:t>
            </a:r>
            <a:endParaRPr lang="en-AU" sz="1801" dirty="0"/>
          </a:p>
          <a:p>
            <a:r>
              <a:rPr lang="en-AU" sz="1801" dirty="0"/>
              <a:t> </a:t>
            </a:r>
          </a:p>
        </p:txBody>
      </p:sp>
      <p:sp>
        <p:nvSpPr>
          <p:cNvPr id="5" name="TextBox 4"/>
          <p:cNvSpPr txBox="1"/>
          <p:nvPr/>
        </p:nvSpPr>
        <p:spPr>
          <a:xfrm>
            <a:off x="6007562" y="111971"/>
            <a:ext cx="5724128" cy="646331"/>
          </a:xfrm>
          <a:prstGeom prst="rect">
            <a:avLst/>
          </a:prstGeom>
          <a:noFill/>
        </p:spPr>
        <p:txBody>
          <a:bodyPr wrap="square" rtlCol="0">
            <a:spAutoFit/>
          </a:bodyPr>
          <a:lstStyle/>
          <a:p>
            <a:pPr algn="r"/>
            <a:r>
              <a:rPr lang="en-AU" sz="3600" b="1" dirty="0">
                <a:solidFill>
                  <a:schemeClr val="accent6">
                    <a:lumMod val="50000"/>
                  </a:schemeClr>
                </a:solidFill>
              </a:rPr>
              <a:t>HEAVY VEHICLE SPEED</a:t>
            </a:r>
          </a:p>
        </p:txBody>
      </p:sp>
    </p:spTree>
    <p:extLst>
      <p:ext uri="{BB962C8B-B14F-4D97-AF65-F5344CB8AC3E}">
        <p14:creationId xmlns:p14="http://schemas.microsoft.com/office/powerpoint/2010/main" val="16030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428" y="566423"/>
            <a:ext cx="5254708" cy="5080622"/>
          </a:xfrm>
          <a:prstGeom prst="rect">
            <a:avLst/>
          </a:prstGeom>
        </p:spPr>
        <p:txBody>
          <a:bodyPr wrap="square">
            <a:spAutoFit/>
          </a:bodyPr>
          <a:lstStyle/>
          <a:p>
            <a:r>
              <a:rPr lang="en-GB" sz="1801" dirty="0">
                <a:solidFill>
                  <a:schemeClr val="accent1">
                    <a:lumMod val="50000"/>
                  </a:schemeClr>
                </a:solidFill>
              </a:rPr>
              <a:t> </a:t>
            </a:r>
            <a:r>
              <a:rPr lang="en-AU" sz="1801" dirty="0"/>
              <a:t> </a:t>
            </a:r>
          </a:p>
          <a:p>
            <a:r>
              <a:rPr lang="en-AU" sz="1801" dirty="0"/>
              <a:t>Employees who drive for work must: </a:t>
            </a:r>
          </a:p>
          <a:p>
            <a:pPr marL="285751" indent="-285751">
              <a:buFont typeface="Arial" panose="020B0604020202020204" pitchFamily="34" charset="0"/>
              <a:buChar char="•"/>
            </a:pPr>
            <a:r>
              <a:rPr lang="en-GB" sz="1801" dirty="0"/>
              <a:t>never drive faster than conditions safely allow and obey posted speed limits at all times </a:t>
            </a:r>
            <a:endParaRPr lang="en-AU" sz="1801" dirty="0"/>
          </a:p>
          <a:p>
            <a:pPr marL="285751" indent="-285751">
              <a:buFont typeface="Arial" panose="020B0604020202020204" pitchFamily="34" charset="0"/>
              <a:buChar char="•"/>
            </a:pPr>
            <a:r>
              <a:rPr lang="en-GB" sz="1801" dirty="0"/>
              <a:t>ensure they know what the maximum speed limit is for the vehicle they are driving. (100 </a:t>
            </a:r>
            <a:r>
              <a:rPr lang="en-GB" sz="1801" dirty="0" err="1"/>
              <a:t>kmh</a:t>
            </a:r>
            <a:r>
              <a:rPr lang="en-GB" sz="1801" dirty="0"/>
              <a:t> for heavy vehicles and 110 </a:t>
            </a:r>
            <a:r>
              <a:rPr lang="en-GB" sz="1801" dirty="0" err="1"/>
              <a:t>kmh</a:t>
            </a:r>
            <a:r>
              <a:rPr lang="en-GB" sz="1801" dirty="0"/>
              <a:t> for light vehicles)</a:t>
            </a:r>
            <a:endParaRPr lang="en-AU" sz="1801" dirty="0"/>
          </a:p>
          <a:p>
            <a:pPr marL="285751" indent="-285751">
              <a:buFont typeface="Arial" panose="020B0604020202020204" pitchFamily="34" charset="0"/>
              <a:buChar char="•"/>
            </a:pPr>
            <a:r>
              <a:rPr lang="en-GB" sz="1801" dirty="0"/>
              <a:t>plan journeys so they can be completed at safe speeds and without exceeding speed limits </a:t>
            </a:r>
            <a:endParaRPr lang="en-AU" sz="1801" dirty="0"/>
          </a:p>
          <a:p>
            <a:pPr marL="285751" indent="-285751">
              <a:buFont typeface="Arial" panose="020B0604020202020204" pitchFamily="34" charset="0"/>
              <a:buChar char="•"/>
            </a:pPr>
            <a:r>
              <a:rPr lang="en-GB" sz="1801" dirty="0"/>
              <a:t>report road safety problems, including crashes, incidents, fixed penalty notices, summons and convictions for any offence, including speeding, to their manager </a:t>
            </a:r>
            <a:endParaRPr lang="en-AU" sz="1801" dirty="0"/>
          </a:p>
          <a:p>
            <a:pPr marL="285751" indent="-285751">
              <a:buFont typeface="Arial" panose="020B0604020202020204" pitchFamily="34" charset="0"/>
              <a:buChar char="•"/>
            </a:pPr>
            <a:r>
              <a:rPr lang="en-GB" sz="1801" dirty="0"/>
              <a:t>present their licence, and any other documents required, for inspection on request (normally annually) </a:t>
            </a:r>
            <a:endParaRPr lang="en-AU" sz="1801" dirty="0"/>
          </a:p>
          <a:p>
            <a:pPr marL="285751" indent="-285751">
              <a:buFont typeface="Arial" panose="020B0604020202020204" pitchFamily="34" charset="0"/>
              <a:buChar char="•"/>
            </a:pPr>
            <a:r>
              <a:rPr lang="en-GB" sz="1801" dirty="0"/>
              <a:t>co-operate with monitoring, reporting and investigation procedures</a:t>
            </a:r>
            <a:endParaRPr lang="en-AU" sz="1801" dirty="0"/>
          </a:p>
        </p:txBody>
      </p:sp>
      <p:pic>
        <p:nvPicPr>
          <p:cNvPr id="14" name="Picture 2" descr="http://albertasafetysign.com/image/cache/data/TRAFFIC/RB/RB-1-100-500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873" y="4869291"/>
            <a:ext cx="1555509" cy="1555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975923" y="6240134"/>
            <a:ext cx="5135152" cy="369460"/>
          </a:xfrm>
          <a:prstGeom prst="rect">
            <a:avLst/>
          </a:prstGeom>
          <a:noFill/>
        </p:spPr>
        <p:txBody>
          <a:bodyPr wrap="square" rtlCol="0">
            <a:spAutoFit/>
          </a:bodyPr>
          <a:lstStyle/>
          <a:p>
            <a:r>
              <a:rPr lang="en-AU" sz="1801" b="1" dirty="0">
                <a:solidFill>
                  <a:srgbClr val="FF0000"/>
                </a:solidFill>
              </a:rPr>
              <a:t>The Maximum Speed for Heavy Vehicles is 100 </a:t>
            </a:r>
            <a:r>
              <a:rPr lang="en-AU" sz="1801" b="1" dirty="0" err="1">
                <a:solidFill>
                  <a:srgbClr val="FF0000"/>
                </a:solidFill>
              </a:rPr>
              <a:t>kmh</a:t>
            </a:r>
            <a:r>
              <a:rPr lang="en-AU" sz="1801" b="1" dirty="0">
                <a:solidFill>
                  <a:srgbClr val="FF0000"/>
                </a:solidFill>
              </a:rPr>
              <a:t> </a:t>
            </a:r>
          </a:p>
        </p:txBody>
      </p:sp>
      <p:sp>
        <p:nvSpPr>
          <p:cNvPr id="7" name="TextBox 6"/>
          <p:cNvSpPr txBox="1"/>
          <p:nvPr/>
        </p:nvSpPr>
        <p:spPr>
          <a:xfrm>
            <a:off x="6132513" y="42366"/>
            <a:ext cx="5724128" cy="646331"/>
          </a:xfrm>
          <a:prstGeom prst="rect">
            <a:avLst/>
          </a:prstGeom>
          <a:noFill/>
        </p:spPr>
        <p:txBody>
          <a:bodyPr wrap="square" rtlCol="0">
            <a:spAutoFit/>
          </a:bodyPr>
          <a:lstStyle/>
          <a:p>
            <a:pPr algn="r"/>
            <a:r>
              <a:rPr lang="en-AU" sz="3600" b="1" dirty="0">
                <a:solidFill>
                  <a:schemeClr val="accent6">
                    <a:lumMod val="50000"/>
                  </a:schemeClr>
                </a:solidFill>
              </a:rPr>
              <a:t>HEAVY VEHICLE SPEED</a:t>
            </a:r>
          </a:p>
        </p:txBody>
      </p:sp>
      <p:sp>
        <p:nvSpPr>
          <p:cNvPr id="3" name="Rectangle 1"/>
          <p:cNvSpPr>
            <a:spLocks noChangeArrowheads="1"/>
          </p:cNvSpPr>
          <p:nvPr/>
        </p:nvSpPr>
        <p:spPr bwMode="auto">
          <a:xfrm>
            <a:off x="6224399" y="688697"/>
            <a:ext cx="5438868" cy="5480605"/>
          </a:xfrm>
          <a:prstGeom prst="rect">
            <a:avLst/>
          </a:prstGeom>
          <a:noFill/>
          <a:ln w="9525">
            <a:noFill/>
            <a:miter lim="800000"/>
            <a:headEnd/>
            <a:tailEnd/>
          </a:ln>
          <a:effectLst/>
        </p:spPr>
        <p:txBody>
          <a:bodyPr vert="horz" wrap="square" lIns="91440" tIns="45721" rIns="91440" bIns="45721" numCol="1" anchor="ctr" anchorCtr="0" compatLnSpc="1">
            <a:prstTxWarp prst="textNoShape">
              <a:avLst/>
            </a:prstTxWarp>
            <a:spAutoFit/>
          </a:bodyPr>
          <a:lstStyle/>
          <a:p>
            <a:pPr eaLnBrk="0" fontAlgn="base" hangingPunct="0">
              <a:spcBef>
                <a:spcPct val="0"/>
              </a:spcBef>
              <a:spcAft>
                <a:spcPct val="0"/>
              </a:spcAft>
            </a:pPr>
            <a:r>
              <a:rPr lang="en-AU" sz="1801" dirty="0">
                <a:cs typeface="Arial" pitchFamily="34" charset="0"/>
              </a:rPr>
              <a:t>Drivers are reminded that the Absolute Highest Speed Limit for Heavy Vehicles over 4.5 tonne is 100 kmh. Although vehicles must also be aware of and comply with all speed limits</a:t>
            </a:r>
            <a:r>
              <a:rPr lang="en-AU" sz="1801" b="1" dirty="0">
                <a:cs typeface="Arial" pitchFamily="34" charset="0"/>
              </a:rPr>
              <a:t>. </a:t>
            </a:r>
          </a:p>
          <a:p>
            <a:pPr eaLnBrk="0" fontAlgn="base" hangingPunct="0">
              <a:spcBef>
                <a:spcPct val="0"/>
              </a:spcBef>
              <a:spcAft>
                <a:spcPct val="0"/>
              </a:spcAft>
            </a:pPr>
            <a:endParaRPr lang="en-AU" sz="2000" dirty="0">
              <a:latin typeface="Arial" pitchFamily="34" charset="0"/>
              <a:cs typeface="Arial" pitchFamily="34" charset="0"/>
            </a:endParaRPr>
          </a:p>
          <a:p>
            <a:pPr eaLnBrk="0" fontAlgn="base" hangingPunct="0">
              <a:spcBef>
                <a:spcPct val="0"/>
              </a:spcBef>
              <a:spcAft>
                <a:spcPct val="0"/>
              </a:spcAft>
            </a:pPr>
            <a:r>
              <a:rPr lang="en-AU" sz="1801" dirty="0">
                <a:ea typeface="Calibri" pitchFamily="34" charset="0"/>
                <a:cs typeface="Arial" pitchFamily="34" charset="0"/>
              </a:rPr>
              <a:t>Speed limits include the following: </a:t>
            </a:r>
            <a:endParaRPr lang="en-AU" sz="1801" dirty="0">
              <a:cs typeface="Arial" pitchFamily="34" charset="0"/>
            </a:endParaRPr>
          </a:p>
          <a:p>
            <a:pPr marL="361951" indent="-361951"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A sign posted speed limit that applies for a length of road where the driver is driving the vehicle, or </a:t>
            </a:r>
            <a:endParaRPr lang="en-AU" sz="1801" dirty="0">
              <a:cs typeface="Arial" pitchFamily="34" charset="0"/>
            </a:endParaRPr>
          </a:p>
          <a:p>
            <a:pPr marL="361951" indent="-361951"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A speed limit specified by legislation the applies for a length of road where the driver is driving the vehicle, or</a:t>
            </a:r>
            <a:endParaRPr lang="en-AU" sz="1801" dirty="0">
              <a:cs typeface="Arial" pitchFamily="34" charset="0"/>
            </a:endParaRPr>
          </a:p>
          <a:p>
            <a:pPr marL="361951" indent="-361951"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A speed limit that applies to a driver of a particular heavy vehicle for a length of road where the driver of the vehicle is driving the vehicle or</a:t>
            </a:r>
            <a:endParaRPr lang="en-AU" sz="1801" dirty="0">
              <a:cs typeface="Arial" pitchFamily="34" charset="0"/>
            </a:endParaRPr>
          </a:p>
          <a:p>
            <a:pPr marL="361951" indent="-361951"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A prohibition on travelling between two places in less than a specified time that applies to a driver of a heavy vehicle for a length of road where the driver is driving the vehicle. (Cameras)</a:t>
            </a:r>
          </a:p>
          <a:p>
            <a:pPr eaLnBrk="0" fontAlgn="base" hangingPunct="0">
              <a:spcBef>
                <a:spcPct val="0"/>
              </a:spcBef>
              <a:spcAft>
                <a:spcPct val="0"/>
              </a:spcAft>
              <a:buFontTx/>
              <a:buChar char="•"/>
            </a:pPr>
            <a:endParaRPr lang="en-AU" sz="1200" dirty="0">
              <a:latin typeface="Arial" pitchFamily="34" charset="0"/>
              <a:cs typeface="Arial" pitchFamily="34" charset="0"/>
            </a:endParaRPr>
          </a:p>
          <a:p>
            <a:pPr eaLnBrk="0" fontAlgn="base" hangingPunct="0">
              <a:spcBef>
                <a:spcPct val="0"/>
              </a:spcBef>
              <a:spcAft>
                <a:spcPct val="0"/>
              </a:spcAft>
              <a:buFontTx/>
              <a:buChar char="•"/>
            </a:pPr>
            <a:endParaRPr lang="en-AU" sz="1200" dirty="0">
              <a:latin typeface="Arial" pitchFamily="34" charset="0"/>
              <a:cs typeface="Arial" pitchFamily="34" charset="0"/>
            </a:endParaRPr>
          </a:p>
        </p:txBody>
      </p:sp>
    </p:spTree>
    <p:extLst>
      <p:ext uri="{BB962C8B-B14F-4D97-AF65-F5344CB8AC3E}">
        <p14:creationId xmlns:p14="http://schemas.microsoft.com/office/powerpoint/2010/main" val="31620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10834" y="73987"/>
            <a:ext cx="5724128" cy="646331"/>
          </a:xfrm>
          <a:prstGeom prst="rect">
            <a:avLst/>
          </a:prstGeom>
          <a:noFill/>
        </p:spPr>
        <p:txBody>
          <a:bodyPr wrap="square" rtlCol="0">
            <a:spAutoFit/>
          </a:bodyPr>
          <a:lstStyle/>
          <a:p>
            <a:pPr algn="r"/>
            <a:r>
              <a:rPr lang="en-AU" sz="3600" b="1" dirty="0">
                <a:solidFill>
                  <a:schemeClr val="accent6">
                    <a:lumMod val="50000"/>
                  </a:schemeClr>
                </a:solidFill>
              </a:rPr>
              <a:t>HEAVY VEHICLE SPEED</a:t>
            </a:r>
          </a:p>
        </p:txBody>
      </p:sp>
      <p:sp>
        <p:nvSpPr>
          <p:cNvPr id="7" name="Rectangle 1">
            <a:extLst>
              <a:ext uri="{FF2B5EF4-FFF2-40B4-BE49-F238E27FC236}">
                <a16:creationId xmlns:a16="http://schemas.microsoft.com/office/drawing/2014/main" id="{75140148-A241-4DE1-80CE-ADF285C50E25}"/>
              </a:ext>
            </a:extLst>
          </p:cNvPr>
          <p:cNvSpPr>
            <a:spLocks noChangeArrowheads="1"/>
          </p:cNvSpPr>
          <p:nvPr/>
        </p:nvSpPr>
        <p:spPr bwMode="auto">
          <a:xfrm>
            <a:off x="168831" y="553788"/>
            <a:ext cx="5927169" cy="2062874"/>
          </a:xfrm>
          <a:prstGeom prst="rect">
            <a:avLst/>
          </a:prstGeom>
          <a:noFill/>
          <a:ln w="9525">
            <a:noFill/>
            <a:miter lim="800000"/>
            <a:headEnd/>
            <a:tailEnd/>
          </a:ln>
          <a:effectLst/>
        </p:spPr>
        <p:txBody>
          <a:bodyPr vert="horz" wrap="square" lIns="91440" tIns="45721" rIns="91440" bIns="45721" numCol="1" anchor="ctr" anchorCtr="0" compatLnSpc="1">
            <a:prstTxWarp prst="textNoShape">
              <a:avLst/>
            </a:prstTxWarp>
            <a:spAutoFit/>
          </a:bodyPr>
          <a:lstStyle/>
          <a:p>
            <a:pPr eaLnBrk="0" fontAlgn="base" hangingPunct="0">
              <a:spcBef>
                <a:spcPct val="0"/>
              </a:spcBef>
              <a:spcAft>
                <a:spcPct val="0"/>
              </a:spcAft>
            </a:pPr>
            <a:r>
              <a:rPr lang="en-AU" sz="2000" b="1" dirty="0">
                <a:solidFill>
                  <a:schemeClr val="accent6">
                    <a:lumMod val="50000"/>
                  </a:schemeClr>
                </a:solidFill>
                <a:ea typeface="Calibri" pitchFamily="34" charset="0"/>
                <a:cs typeface="Arial" pitchFamily="34" charset="0"/>
              </a:rPr>
              <a:t>SPEED LIMITERS</a:t>
            </a:r>
          </a:p>
          <a:p>
            <a:pPr marL="285751" indent="-285751" eaLnBrk="0" fontAlgn="base" hangingPunct="0">
              <a:spcBef>
                <a:spcPct val="0"/>
              </a:spcBef>
              <a:spcAft>
                <a:spcPct val="0"/>
              </a:spcAft>
              <a:buFont typeface="Arial" panose="020B0604020202020204" pitchFamily="34" charset="0"/>
              <a:buChar char="•"/>
            </a:pPr>
            <a:r>
              <a:rPr lang="en-AU" sz="1801" dirty="0">
                <a:cs typeface="Arial" pitchFamily="34" charset="0"/>
              </a:rPr>
              <a:t>A Prime Mover manufactured on or after 1 January 1988 having a GVM exceeding 15 tonnes must be speed limited to 100 </a:t>
            </a:r>
            <a:r>
              <a:rPr lang="en-AU" sz="1801" dirty="0" err="1">
                <a:cs typeface="Arial" pitchFamily="34" charset="0"/>
              </a:rPr>
              <a:t>kmh</a:t>
            </a:r>
            <a:endParaRPr lang="en-AU" sz="1801" dirty="0">
              <a:cs typeface="Arial" pitchFamily="34" charset="0"/>
            </a:endParaRPr>
          </a:p>
          <a:p>
            <a:pPr marL="285751" indent="-285751" eaLnBrk="0" fontAlgn="base" hangingPunct="0">
              <a:spcBef>
                <a:spcPct val="0"/>
              </a:spcBef>
              <a:spcAft>
                <a:spcPct val="0"/>
              </a:spcAft>
              <a:buFont typeface="Arial" panose="020B0604020202020204" pitchFamily="34" charset="0"/>
              <a:buChar char="•"/>
            </a:pPr>
            <a:r>
              <a:rPr lang="en-AU" sz="1801" dirty="0">
                <a:cs typeface="Arial" pitchFamily="34" charset="0"/>
              </a:rPr>
              <a:t>A Prime Mover manufactured on or after 1 January 1991 having a GVM exceeding 12 tonnes must be speed limited to 100 </a:t>
            </a:r>
            <a:r>
              <a:rPr lang="en-AU" sz="1801" dirty="0" err="1">
                <a:cs typeface="Arial" pitchFamily="34" charset="0"/>
              </a:rPr>
              <a:t>kmh</a:t>
            </a:r>
            <a:endParaRPr lang="en-AU" sz="1801" dirty="0">
              <a:cs typeface="Arial" pitchFamily="34" charset="0"/>
            </a:endParaRPr>
          </a:p>
        </p:txBody>
      </p:sp>
      <p:sp>
        <p:nvSpPr>
          <p:cNvPr id="8" name="Rectangle 7">
            <a:extLst>
              <a:ext uri="{FF2B5EF4-FFF2-40B4-BE49-F238E27FC236}">
                <a16:creationId xmlns:a16="http://schemas.microsoft.com/office/drawing/2014/main" id="{55F3EA55-D9DF-465B-A6F1-DDECF7BB067E}"/>
              </a:ext>
            </a:extLst>
          </p:cNvPr>
          <p:cNvSpPr/>
          <p:nvPr/>
        </p:nvSpPr>
        <p:spPr>
          <a:xfrm>
            <a:off x="168831" y="2848084"/>
            <a:ext cx="5927169" cy="923714"/>
          </a:xfrm>
          <a:prstGeom prst="rect">
            <a:avLst/>
          </a:prstGeom>
        </p:spPr>
        <p:txBody>
          <a:bodyPr wrap="square">
            <a:spAutoFit/>
          </a:bodyPr>
          <a:lstStyle/>
          <a:p>
            <a:r>
              <a:rPr lang="en-AU" sz="1801" dirty="0"/>
              <a:t>The person responsible for a vehicle which must be speed limited is guilty of an offence if the vehicle is not speed limiter compliant. </a:t>
            </a:r>
          </a:p>
        </p:txBody>
      </p:sp>
      <p:sp>
        <p:nvSpPr>
          <p:cNvPr id="9" name="Rectangle 8">
            <a:extLst>
              <a:ext uri="{FF2B5EF4-FFF2-40B4-BE49-F238E27FC236}">
                <a16:creationId xmlns:a16="http://schemas.microsoft.com/office/drawing/2014/main" id="{9529D66A-F904-474E-B067-91274E297B34}"/>
              </a:ext>
            </a:extLst>
          </p:cNvPr>
          <p:cNvSpPr/>
          <p:nvPr/>
        </p:nvSpPr>
        <p:spPr>
          <a:xfrm>
            <a:off x="168832" y="4593562"/>
            <a:ext cx="5963682" cy="923714"/>
          </a:xfrm>
          <a:prstGeom prst="rect">
            <a:avLst/>
          </a:prstGeom>
        </p:spPr>
        <p:txBody>
          <a:bodyPr wrap="square">
            <a:spAutoFit/>
          </a:bodyPr>
          <a:lstStyle/>
          <a:p>
            <a:r>
              <a:rPr lang="en-AU" sz="1801" dirty="0"/>
              <a:t>Speed Limiters must not be tampered with – if it is identified a speed limiter has been tampered with and responsible person is identified – their employment will be terminated.</a:t>
            </a:r>
          </a:p>
        </p:txBody>
      </p:sp>
      <p:sp>
        <p:nvSpPr>
          <p:cNvPr id="3" name="Rectangle 2">
            <a:extLst>
              <a:ext uri="{FF2B5EF4-FFF2-40B4-BE49-F238E27FC236}">
                <a16:creationId xmlns:a16="http://schemas.microsoft.com/office/drawing/2014/main" id="{BBF6D731-7345-409D-A94F-038511C0C755}"/>
              </a:ext>
            </a:extLst>
          </p:cNvPr>
          <p:cNvSpPr/>
          <p:nvPr/>
        </p:nvSpPr>
        <p:spPr>
          <a:xfrm>
            <a:off x="168831" y="4144272"/>
            <a:ext cx="3897029" cy="400110"/>
          </a:xfrm>
          <a:prstGeom prst="rect">
            <a:avLst/>
          </a:prstGeom>
        </p:spPr>
        <p:txBody>
          <a:bodyPr wrap="none">
            <a:spAutoFit/>
          </a:bodyPr>
          <a:lstStyle/>
          <a:p>
            <a:pPr eaLnBrk="0" fontAlgn="base" hangingPunct="0">
              <a:spcBef>
                <a:spcPct val="0"/>
              </a:spcBef>
              <a:spcAft>
                <a:spcPct val="0"/>
              </a:spcAft>
            </a:pPr>
            <a:r>
              <a:rPr lang="en-AU" sz="2000" b="1" dirty="0">
                <a:solidFill>
                  <a:schemeClr val="accent6">
                    <a:lumMod val="50000"/>
                  </a:schemeClr>
                </a:solidFill>
                <a:ea typeface="Calibri" pitchFamily="34" charset="0"/>
                <a:cs typeface="Arial" pitchFamily="34" charset="0"/>
              </a:rPr>
              <a:t>TAMPERING WITH SPEED LIMITERS</a:t>
            </a:r>
          </a:p>
        </p:txBody>
      </p:sp>
      <p:sp>
        <p:nvSpPr>
          <p:cNvPr id="2" name="Content Placeholder 2">
            <a:extLst>
              <a:ext uri="{FF2B5EF4-FFF2-40B4-BE49-F238E27FC236}">
                <a16:creationId xmlns:a16="http://schemas.microsoft.com/office/drawing/2014/main" id="{5472443D-7B88-4595-9FD2-10AF722CB4EC}"/>
              </a:ext>
            </a:extLst>
          </p:cNvPr>
          <p:cNvSpPr>
            <a:spLocks noGrp="1"/>
          </p:cNvSpPr>
          <p:nvPr>
            <p:ph idx="1"/>
          </p:nvPr>
        </p:nvSpPr>
        <p:spPr>
          <a:xfrm>
            <a:off x="6295593" y="915915"/>
            <a:ext cx="5831092" cy="5026170"/>
          </a:xfrm>
        </p:spPr>
        <p:txBody>
          <a:bodyPr>
            <a:normAutofit fontScale="92500" lnSpcReduction="20000"/>
          </a:bodyPr>
          <a:lstStyle/>
          <a:p>
            <a:pPr marL="0" indent="0">
              <a:buNone/>
            </a:pPr>
            <a:r>
              <a:rPr lang="en-AU" sz="2400" b="1" dirty="0">
                <a:solidFill>
                  <a:schemeClr val="accent6">
                    <a:lumMod val="50000"/>
                  </a:schemeClr>
                </a:solidFill>
              </a:rPr>
              <a:t>ROAD TRAIN SPEED</a:t>
            </a:r>
          </a:p>
          <a:p>
            <a:pPr marL="0" indent="0">
              <a:buNone/>
            </a:pPr>
            <a:r>
              <a:rPr lang="en-AU" sz="2000" dirty="0"/>
              <a:t>Maximum Speed for Road Trains is as follows: </a:t>
            </a:r>
          </a:p>
          <a:p>
            <a:pPr marL="457182" lvl="1" indent="0">
              <a:buNone/>
            </a:pPr>
            <a:r>
              <a:rPr lang="en-AU" sz="2000" dirty="0"/>
              <a:t>Victoria		100 </a:t>
            </a:r>
            <a:r>
              <a:rPr lang="en-AU" sz="2000" dirty="0" err="1"/>
              <a:t>kmh</a:t>
            </a:r>
            <a:endParaRPr lang="en-AU" sz="2000" dirty="0"/>
          </a:p>
          <a:p>
            <a:pPr marL="457182" lvl="1" indent="0">
              <a:buNone/>
            </a:pPr>
            <a:r>
              <a:rPr lang="en-AU" sz="2000" dirty="0"/>
              <a:t>New South Wales	90 </a:t>
            </a:r>
            <a:r>
              <a:rPr lang="en-AU" sz="2000" dirty="0" err="1"/>
              <a:t>kmh</a:t>
            </a:r>
            <a:endParaRPr lang="en-AU" sz="2000" dirty="0"/>
          </a:p>
          <a:p>
            <a:pPr marL="457182" lvl="1" indent="0">
              <a:buNone/>
            </a:pPr>
            <a:r>
              <a:rPr lang="en-AU" sz="2000" dirty="0"/>
              <a:t>Queensland		90 </a:t>
            </a:r>
            <a:r>
              <a:rPr lang="en-AU" sz="2000" dirty="0" err="1"/>
              <a:t>kmh</a:t>
            </a:r>
            <a:endParaRPr lang="en-AU" sz="2000" dirty="0"/>
          </a:p>
          <a:p>
            <a:pPr marL="457182" lvl="1" indent="0">
              <a:buNone/>
            </a:pPr>
            <a:r>
              <a:rPr lang="en-AU" sz="2000" dirty="0"/>
              <a:t>South Australia 	90 </a:t>
            </a:r>
            <a:r>
              <a:rPr lang="en-AU" sz="2000" dirty="0" err="1"/>
              <a:t>kmh</a:t>
            </a:r>
            <a:r>
              <a:rPr lang="en-AU" sz="2000" dirty="0"/>
              <a:t> / 100 </a:t>
            </a:r>
            <a:r>
              <a:rPr lang="en-AU" sz="2000" dirty="0" err="1"/>
              <a:t>kmh</a:t>
            </a:r>
            <a:endParaRPr lang="en-AU" sz="2000" dirty="0"/>
          </a:p>
          <a:p>
            <a:pPr marL="457182" lvl="1" indent="0">
              <a:buNone/>
            </a:pPr>
            <a:r>
              <a:rPr lang="en-AU" sz="2000" dirty="0"/>
              <a:t>Western Australia	100 </a:t>
            </a:r>
            <a:r>
              <a:rPr lang="en-AU" sz="2000" dirty="0" err="1"/>
              <a:t>kmh</a:t>
            </a:r>
            <a:r>
              <a:rPr lang="en-AU" sz="2000" dirty="0"/>
              <a:t> </a:t>
            </a:r>
          </a:p>
          <a:p>
            <a:pPr marL="457182" lvl="1" indent="0">
              <a:buNone/>
            </a:pPr>
            <a:endParaRPr lang="en-AU" sz="1801" dirty="0"/>
          </a:p>
          <a:p>
            <a:pPr marL="0" indent="0">
              <a:buNone/>
            </a:pPr>
            <a:r>
              <a:rPr lang="en-AU" sz="2400" b="1" dirty="0">
                <a:solidFill>
                  <a:schemeClr val="accent6">
                    <a:lumMod val="50000"/>
                  </a:schemeClr>
                </a:solidFill>
              </a:rPr>
              <a:t>SOUTH AUSTRALIA    </a:t>
            </a:r>
          </a:p>
          <a:p>
            <a:pPr marL="0" indent="0">
              <a:buNone/>
            </a:pPr>
            <a:r>
              <a:rPr lang="en-AU" sz="2000" dirty="0"/>
              <a:t>Road trains are permitted a maximum speed 100 </a:t>
            </a:r>
            <a:r>
              <a:rPr lang="en-AU" sz="2000" dirty="0" err="1"/>
              <a:t>kmh</a:t>
            </a:r>
            <a:r>
              <a:rPr lang="en-AU" sz="2000" dirty="0"/>
              <a:t> on Eyre Highway, West of Port Augusta and on the Stuart Highway, North of Port Augusta  </a:t>
            </a:r>
          </a:p>
          <a:p>
            <a:pPr marL="0" indent="0">
              <a:buNone/>
            </a:pPr>
            <a:endParaRPr lang="en-AU" sz="2000" dirty="0"/>
          </a:p>
          <a:p>
            <a:pPr marL="0" indent="0">
              <a:buNone/>
            </a:pPr>
            <a:r>
              <a:rPr lang="en-AU" sz="2400" b="1" dirty="0">
                <a:solidFill>
                  <a:schemeClr val="accent6">
                    <a:lumMod val="50000"/>
                  </a:schemeClr>
                </a:solidFill>
              </a:rPr>
              <a:t>POSTED SPEED LIMITS </a:t>
            </a:r>
          </a:p>
          <a:p>
            <a:pPr marL="0" indent="0">
              <a:buNone/>
            </a:pPr>
            <a:r>
              <a:rPr lang="en-AU" sz="2000" dirty="0"/>
              <a:t>Where there are lesser speed limits posted you must abide by those speed limits. </a:t>
            </a:r>
            <a:endParaRPr lang="en-AU" sz="2000" b="1" dirty="0"/>
          </a:p>
        </p:txBody>
      </p:sp>
    </p:spTree>
    <p:extLst>
      <p:ext uri="{BB962C8B-B14F-4D97-AF65-F5344CB8AC3E}">
        <p14:creationId xmlns:p14="http://schemas.microsoft.com/office/powerpoint/2010/main" val="34972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60837" y="40602"/>
            <a:ext cx="9144000" cy="584775"/>
          </a:xfrm>
          <a:prstGeom prst="rect">
            <a:avLst/>
          </a:prstGeom>
          <a:noFill/>
        </p:spPr>
        <p:txBody>
          <a:bodyPr wrap="square" rtlCol="0">
            <a:spAutoFit/>
          </a:bodyPr>
          <a:lstStyle/>
          <a:p>
            <a:pPr algn="r"/>
            <a:r>
              <a:rPr lang="en-AU" sz="3200" b="1" dirty="0">
                <a:solidFill>
                  <a:schemeClr val="accent6">
                    <a:lumMod val="50000"/>
                  </a:schemeClr>
                </a:solidFill>
              </a:rPr>
              <a:t>DISCIPLINARY PROCEDURE</a:t>
            </a:r>
          </a:p>
        </p:txBody>
      </p:sp>
      <p:sp>
        <p:nvSpPr>
          <p:cNvPr id="6" name="Rectangle 5"/>
          <p:cNvSpPr/>
          <p:nvPr/>
        </p:nvSpPr>
        <p:spPr>
          <a:xfrm>
            <a:off x="1351585" y="768390"/>
            <a:ext cx="9144000" cy="5912003"/>
          </a:xfrm>
          <a:prstGeom prst="rect">
            <a:avLst/>
          </a:prstGeom>
        </p:spPr>
        <p:txBody>
          <a:bodyPr wrap="square">
            <a:spAutoFit/>
          </a:bodyPr>
          <a:lstStyle/>
          <a:p>
            <a:r>
              <a:rPr lang="en-AU" sz="1801" dirty="0"/>
              <a:t>While driving company vehicles all employees must obey all speed limits at all times. Heavy vehicles are speed limited to 100 </a:t>
            </a:r>
            <a:r>
              <a:rPr lang="en-AU" sz="1801" dirty="0" err="1"/>
              <a:t>kmh</a:t>
            </a:r>
            <a:r>
              <a:rPr lang="en-AU" sz="1801" dirty="0"/>
              <a:t> – this is non-negotiable. </a:t>
            </a:r>
          </a:p>
          <a:p>
            <a:r>
              <a:rPr lang="en-AU" sz="1801" dirty="0"/>
              <a:t> </a:t>
            </a:r>
          </a:p>
          <a:p>
            <a:r>
              <a:rPr lang="en-AU" sz="1801" dirty="0"/>
              <a:t>The following outlines the consequences of exceeding the speed limit in Company owned heavy or light vehicles: </a:t>
            </a:r>
          </a:p>
          <a:p>
            <a:r>
              <a:rPr lang="en-AU" sz="1801" dirty="0"/>
              <a:t> </a:t>
            </a:r>
            <a:endParaRPr lang="en-AU" sz="1801" dirty="0">
              <a:solidFill>
                <a:schemeClr val="accent6">
                  <a:lumMod val="50000"/>
                </a:schemeClr>
              </a:solidFill>
            </a:endParaRPr>
          </a:p>
          <a:p>
            <a:r>
              <a:rPr lang="en-AU" sz="1801" b="1" dirty="0">
                <a:solidFill>
                  <a:schemeClr val="accent6">
                    <a:lumMod val="50000"/>
                  </a:schemeClr>
                </a:solidFill>
              </a:rPr>
              <a:t>EXCEEDING SPEED LIMIT UP TO 10 KMH </a:t>
            </a:r>
            <a:endParaRPr lang="en-AU" sz="1801" dirty="0">
              <a:solidFill>
                <a:schemeClr val="accent6">
                  <a:lumMod val="50000"/>
                </a:schemeClr>
              </a:solidFill>
            </a:endParaRPr>
          </a:p>
          <a:p>
            <a:pPr marL="285751" indent="-285751">
              <a:buFont typeface="Wingdings" panose="05000000000000000000" pitchFamily="2" charset="2"/>
              <a:buChar char="ü"/>
            </a:pPr>
            <a:r>
              <a:rPr lang="en-AU" sz="1801" dirty="0"/>
              <a:t>First Offence – verbal counselling to restate company policy </a:t>
            </a:r>
          </a:p>
          <a:p>
            <a:pPr marL="285751" indent="-285751">
              <a:buFont typeface="Wingdings" panose="05000000000000000000" pitchFamily="2" charset="2"/>
              <a:buChar char="ü"/>
            </a:pPr>
            <a:r>
              <a:rPr lang="en-AU" sz="1801" dirty="0"/>
              <a:t>Second Offence – Written warning issued stating that two further breaches will result in termination </a:t>
            </a:r>
          </a:p>
          <a:p>
            <a:pPr marL="285751" indent="-285751">
              <a:buFont typeface="Wingdings" panose="05000000000000000000" pitchFamily="2" charset="2"/>
              <a:buChar char="ü"/>
            </a:pPr>
            <a:r>
              <a:rPr lang="en-AU" sz="1801" dirty="0"/>
              <a:t>Third Offence – Final written warning stating the employee will be terminated if the offence is repeated </a:t>
            </a:r>
          </a:p>
          <a:p>
            <a:pPr marL="285751" indent="-285751">
              <a:buFont typeface="Wingdings" panose="05000000000000000000" pitchFamily="2" charset="2"/>
              <a:buChar char="ü"/>
            </a:pPr>
            <a:r>
              <a:rPr lang="en-AU" sz="1801" dirty="0"/>
              <a:t>Fourth Offence – termination of employment</a:t>
            </a:r>
          </a:p>
          <a:p>
            <a:pPr marL="285751" indent="-285751">
              <a:buFont typeface="Wingdings" panose="05000000000000000000" pitchFamily="2" charset="2"/>
              <a:buChar char="ü"/>
            </a:pPr>
            <a:endParaRPr lang="en-AU" sz="1801" dirty="0"/>
          </a:p>
          <a:p>
            <a:r>
              <a:rPr lang="en-AU" sz="1801" b="1" dirty="0">
                <a:solidFill>
                  <a:schemeClr val="accent6">
                    <a:lumMod val="50000"/>
                  </a:schemeClr>
                </a:solidFill>
              </a:rPr>
              <a:t>EXCEEDING SPEED LIMIT OF BETWEEN 11 AND 20 KMH </a:t>
            </a:r>
            <a:endParaRPr lang="en-AU" sz="1801" dirty="0">
              <a:solidFill>
                <a:schemeClr val="accent6">
                  <a:lumMod val="50000"/>
                </a:schemeClr>
              </a:solidFill>
            </a:endParaRPr>
          </a:p>
          <a:p>
            <a:pPr marL="285751" indent="-285751">
              <a:buFont typeface="Wingdings" panose="05000000000000000000" pitchFamily="2" charset="2"/>
              <a:buChar char="ü"/>
            </a:pPr>
            <a:r>
              <a:rPr lang="en-AU" sz="1801" dirty="0"/>
              <a:t>First Offence – final written warning stating the employee will be terminated if the offence is repeated </a:t>
            </a:r>
          </a:p>
          <a:p>
            <a:pPr marL="285751" indent="-285751">
              <a:buFont typeface="Wingdings" panose="05000000000000000000" pitchFamily="2" charset="2"/>
              <a:buChar char="ü"/>
            </a:pPr>
            <a:r>
              <a:rPr lang="en-AU" sz="1801" dirty="0"/>
              <a:t>Second Offence – termination of employment</a:t>
            </a:r>
            <a:br>
              <a:rPr lang="en-AU" sz="1801" dirty="0"/>
            </a:br>
            <a:endParaRPr lang="en-AU" sz="1801" dirty="0"/>
          </a:p>
          <a:p>
            <a:r>
              <a:rPr lang="en-AU" sz="1801" b="1" dirty="0">
                <a:solidFill>
                  <a:schemeClr val="accent6">
                    <a:lumMod val="50000"/>
                  </a:schemeClr>
                </a:solidFill>
              </a:rPr>
              <a:t>EXCEEDING SPEED LIMIT ABOVE 20 KMH </a:t>
            </a:r>
            <a:endParaRPr lang="en-AU" sz="1801" dirty="0">
              <a:solidFill>
                <a:schemeClr val="accent6">
                  <a:lumMod val="50000"/>
                </a:schemeClr>
              </a:solidFill>
            </a:endParaRPr>
          </a:p>
          <a:p>
            <a:pPr marL="285751" indent="-285751">
              <a:buClr>
                <a:schemeClr val="tx1"/>
              </a:buClr>
              <a:buFont typeface="Wingdings" panose="05000000000000000000" pitchFamily="2" charset="2"/>
              <a:buChar char="ü"/>
            </a:pPr>
            <a:r>
              <a:rPr lang="en-AU" sz="1801" dirty="0"/>
              <a:t>First Offence – termination of employment</a:t>
            </a:r>
          </a:p>
        </p:txBody>
      </p:sp>
    </p:spTree>
    <p:extLst>
      <p:ext uri="{BB962C8B-B14F-4D97-AF65-F5344CB8AC3E}">
        <p14:creationId xmlns:p14="http://schemas.microsoft.com/office/powerpoint/2010/main" val="103151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550FF-3B7E-4FF2-1116-773EE44CCA7E}"/>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83CCE79E-FEF8-7FD7-F75F-D9DB8772A05C}"/>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E527F2EB-1B2C-DEEC-7DAE-3A6F44183831}"/>
              </a:ext>
            </a:extLst>
          </p:cNvPr>
          <p:cNvSpPr txBox="1"/>
          <p:nvPr/>
        </p:nvSpPr>
        <p:spPr>
          <a:xfrm>
            <a:off x="523876" y="4898573"/>
            <a:ext cx="11210926" cy="1163505"/>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HEAVY VEHICLE MASS</a:t>
            </a:r>
          </a:p>
        </p:txBody>
      </p:sp>
    </p:spTree>
    <p:extLst>
      <p:ext uri="{BB962C8B-B14F-4D97-AF65-F5344CB8AC3E}">
        <p14:creationId xmlns:p14="http://schemas.microsoft.com/office/powerpoint/2010/main" val="353319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399305" y="889734"/>
            <a:ext cx="9234225" cy="1825474"/>
          </a:xfrm>
          <a:prstGeom prst="rect">
            <a:avLst/>
          </a:prstGeom>
        </p:spPr>
        <p:txBody>
          <a:bodyPr/>
          <a:lstStyle/>
          <a:p>
            <a:pPr defTabSz="914399">
              <a:spcBef>
                <a:spcPct val="0"/>
              </a:spcBef>
              <a:defRPr/>
            </a:pPr>
            <a:r>
              <a:rPr lang="en-US" sz="1801" dirty="0">
                <a:latin typeface="Arial" panose="020B0604020202020204" pitchFamily="34" charset="0"/>
                <a:ea typeface="+mj-ea"/>
                <a:cs typeface="Arial" panose="020B0604020202020204" pitchFamily="34" charset="0"/>
              </a:rPr>
              <a:t>There are currently 3 levels of weights a heavy vehicle can operate at. (Well sort Of!)  </a:t>
            </a:r>
          </a:p>
          <a:p>
            <a:pPr defTabSz="914399">
              <a:spcBef>
                <a:spcPct val="0"/>
              </a:spcBef>
              <a:defRPr/>
            </a:pPr>
            <a:endParaRPr lang="en-US" sz="1801" dirty="0">
              <a:latin typeface="Arial" panose="020B0604020202020204" pitchFamily="34" charset="0"/>
              <a:ea typeface="+mj-ea"/>
              <a:cs typeface="Arial" panose="020B0604020202020204" pitchFamily="34" charset="0"/>
            </a:endParaRPr>
          </a:p>
          <a:p>
            <a:pPr defTabSz="914399">
              <a:spcBef>
                <a:spcPct val="0"/>
              </a:spcBef>
              <a:defRPr/>
            </a:pPr>
            <a:r>
              <a:rPr lang="en-US" sz="1801" dirty="0">
                <a:latin typeface="Arial" panose="020B0604020202020204" pitchFamily="34" charset="0"/>
                <a:ea typeface="+mj-ea"/>
                <a:cs typeface="Arial" panose="020B0604020202020204" pitchFamily="34" charset="0"/>
              </a:rPr>
              <a:t>These are known as:  </a:t>
            </a:r>
          </a:p>
          <a:p>
            <a:pPr marL="285751" indent="-285751">
              <a:spcBef>
                <a:spcPct val="0"/>
              </a:spcBef>
              <a:buClr>
                <a:schemeClr val="tx1"/>
              </a:buClr>
              <a:buFont typeface="Wingdings" panose="05000000000000000000" pitchFamily="2" charset="2"/>
              <a:buChar char="ü"/>
            </a:pPr>
            <a:r>
              <a:rPr lang="en-US" sz="1801" dirty="0">
                <a:latin typeface="Arial" panose="020B0604020202020204" pitchFamily="34" charset="0"/>
                <a:ea typeface="+mj-ea"/>
                <a:cs typeface="Arial" panose="020B0604020202020204" pitchFamily="34" charset="0"/>
              </a:rPr>
              <a:t>General Mass</a:t>
            </a:r>
          </a:p>
          <a:p>
            <a:pPr marL="285751" indent="-285751">
              <a:spcBef>
                <a:spcPct val="0"/>
              </a:spcBef>
              <a:buClr>
                <a:schemeClr val="tx1"/>
              </a:buClr>
              <a:buFont typeface="Wingdings" panose="05000000000000000000" pitchFamily="2" charset="2"/>
              <a:buChar char="ü"/>
            </a:pPr>
            <a:r>
              <a:rPr lang="en-US" sz="1801" dirty="0">
                <a:latin typeface="Arial" panose="020B0604020202020204" pitchFamily="34" charset="0"/>
                <a:ea typeface="+mj-ea"/>
                <a:cs typeface="Arial" panose="020B0604020202020204" pitchFamily="34" charset="0"/>
              </a:rPr>
              <a:t>Concessional Mass</a:t>
            </a:r>
          </a:p>
          <a:p>
            <a:pPr marL="285751" indent="-285751">
              <a:spcBef>
                <a:spcPct val="0"/>
              </a:spcBef>
              <a:buClr>
                <a:schemeClr val="tx1"/>
              </a:buClr>
              <a:buFont typeface="Wingdings" panose="05000000000000000000" pitchFamily="2" charset="2"/>
              <a:buChar char="ü"/>
            </a:pPr>
            <a:r>
              <a:rPr lang="en-US" sz="1801" dirty="0">
                <a:latin typeface="Arial" panose="020B0604020202020204" pitchFamily="34" charset="0"/>
                <a:ea typeface="+mj-ea"/>
                <a:cs typeface="Arial" panose="020B0604020202020204" pitchFamily="34" charset="0"/>
              </a:rPr>
              <a:t>Higher Mass</a:t>
            </a:r>
            <a:br>
              <a:rPr lang="en-US" sz="4000" dirty="0">
                <a:latin typeface="+mj-lt"/>
                <a:ea typeface="+mj-ea"/>
                <a:cs typeface="+mj-cs"/>
              </a:rPr>
            </a:br>
            <a:endParaRPr lang="en-AU" sz="4000" dirty="0">
              <a:latin typeface="+mj-lt"/>
              <a:ea typeface="+mj-ea"/>
              <a:cs typeface="+mj-cs"/>
            </a:endParaRPr>
          </a:p>
        </p:txBody>
      </p:sp>
      <p:sp>
        <p:nvSpPr>
          <p:cNvPr id="8" name="TextBox 7">
            <a:extLst>
              <a:ext uri="{FF2B5EF4-FFF2-40B4-BE49-F238E27FC236}">
                <a16:creationId xmlns:a16="http://schemas.microsoft.com/office/drawing/2014/main" id="{0D4F66E5-ADDA-48F1-832A-4EC4EB2DE923}"/>
              </a:ext>
            </a:extLst>
          </p:cNvPr>
          <p:cNvSpPr txBox="1"/>
          <p:nvPr/>
        </p:nvSpPr>
        <p:spPr>
          <a:xfrm>
            <a:off x="248162" y="127007"/>
            <a:ext cx="11800146" cy="584775"/>
          </a:xfrm>
          <a:prstGeom prst="rect">
            <a:avLst/>
          </a:prstGeom>
          <a:noFill/>
        </p:spPr>
        <p:txBody>
          <a:bodyPr wrap="square" rtlCol="0">
            <a:spAutoFit/>
          </a:bodyPr>
          <a:lstStyle/>
          <a:p>
            <a:pPr algn="r"/>
            <a:r>
              <a:rPr lang="en-AU" sz="3200" b="1" dirty="0">
                <a:solidFill>
                  <a:schemeClr val="accent6">
                    <a:lumMod val="50000"/>
                  </a:schemeClr>
                </a:solidFill>
              </a:rPr>
              <a:t>NHVAS MASS ACCREDITATION </a:t>
            </a:r>
          </a:p>
        </p:txBody>
      </p:sp>
      <p:sp>
        <p:nvSpPr>
          <p:cNvPr id="10" name="Rectangle 2">
            <a:extLst>
              <a:ext uri="{FF2B5EF4-FFF2-40B4-BE49-F238E27FC236}">
                <a16:creationId xmlns:a16="http://schemas.microsoft.com/office/drawing/2014/main" id="{32992DAE-CC6F-4FE0-8862-6A386F05523D}"/>
              </a:ext>
            </a:extLst>
          </p:cNvPr>
          <p:cNvSpPr txBox="1">
            <a:spLocks noRot="1" noChangeArrowheads="1"/>
          </p:cNvSpPr>
          <p:nvPr/>
        </p:nvSpPr>
        <p:spPr>
          <a:xfrm>
            <a:off x="399302" y="2887023"/>
            <a:ext cx="9234225" cy="1540623"/>
          </a:xfrm>
          <a:prstGeom prst="rect">
            <a:avLst/>
          </a:prstGeom>
        </p:spPr>
        <p:txBody>
          <a:bodyPr/>
          <a:lstStyle/>
          <a:p>
            <a:pPr defTabSz="914399">
              <a:spcBef>
                <a:spcPct val="0"/>
              </a:spcBef>
              <a:defRPr/>
            </a:pPr>
            <a:r>
              <a:rPr lang="en-US" sz="1801" dirty="0">
                <a:latin typeface="Arial" panose="020B0604020202020204" pitchFamily="34" charset="0"/>
                <a:ea typeface="+mj-ea"/>
                <a:cs typeface="Arial" panose="020B0604020202020204" pitchFamily="34" charset="0"/>
              </a:rPr>
              <a:t>Sitting under these are also the numerous Schemes! Including: </a:t>
            </a:r>
          </a:p>
          <a:p>
            <a:pPr marL="285751" indent="-285751" defTabSz="914399">
              <a:spcBef>
                <a:spcPct val="0"/>
              </a:spcBef>
              <a:buFont typeface="Wingdings" panose="05000000000000000000" pitchFamily="2" charset="2"/>
              <a:buChar char="ü"/>
              <a:defRPr/>
            </a:pPr>
            <a:r>
              <a:rPr lang="en-US" sz="1801" dirty="0">
                <a:latin typeface="Arial" panose="020B0604020202020204" pitchFamily="34" charset="0"/>
                <a:ea typeface="+mj-ea"/>
                <a:cs typeface="Arial" panose="020B0604020202020204" pitchFamily="34" charset="0"/>
              </a:rPr>
              <a:t>Grain loading schemes </a:t>
            </a:r>
          </a:p>
          <a:p>
            <a:pPr marL="285751" indent="-285751" defTabSz="914399">
              <a:spcBef>
                <a:spcPct val="0"/>
              </a:spcBef>
              <a:buFont typeface="Wingdings" panose="05000000000000000000" pitchFamily="2" charset="2"/>
              <a:buChar char="ü"/>
              <a:defRPr/>
            </a:pPr>
            <a:r>
              <a:rPr lang="en-US" sz="1801" dirty="0">
                <a:latin typeface="Arial" panose="020B0604020202020204" pitchFamily="34" charset="0"/>
                <a:ea typeface="+mj-ea"/>
                <a:cs typeface="Arial" panose="020B0604020202020204" pitchFamily="34" charset="0"/>
              </a:rPr>
              <a:t>Livestock loading schemes</a:t>
            </a:r>
          </a:p>
          <a:p>
            <a:pPr marL="285751" indent="-285751" defTabSz="914399">
              <a:spcBef>
                <a:spcPct val="0"/>
              </a:spcBef>
              <a:buFont typeface="Wingdings" panose="05000000000000000000" pitchFamily="2" charset="2"/>
              <a:buChar char="ü"/>
              <a:defRPr/>
            </a:pPr>
            <a:r>
              <a:rPr lang="en-US" sz="1801" dirty="0">
                <a:latin typeface="Arial" panose="020B0604020202020204" pitchFamily="34" charset="0"/>
                <a:ea typeface="+mj-ea"/>
                <a:cs typeface="Arial" panose="020B0604020202020204" pitchFamily="34" charset="0"/>
              </a:rPr>
              <a:t>Measurement Adjustment </a:t>
            </a:r>
          </a:p>
          <a:p>
            <a:pPr marL="285751" indent="-285751" defTabSz="914399">
              <a:spcBef>
                <a:spcPct val="0"/>
              </a:spcBef>
              <a:buFont typeface="Wingdings" panose="05000000000000000000" pitchFamily="2" charset="2"/>
              <a:buChar char="ü"/>
              <a:defRPr/>
            </a:pPr>
            <a:r>
              <a:rPr lang="en-US" sz="1801" dirty="0">
                <a:latin typeface="Arial" panose="020B0604020202020204" pitchFamily="34" charset="0"/>
                <a:ea typeface="+mj-ea"/>
                <a:cs typeface="Arial" panose="020B0604020202020204" pitchFamily="34" charset="0"/>
              </a:rPr>
              <a:t>Floating </a:t>
            </a:r>
            <a:r>
              <a:rPr lang="en-US" sz="1801" dirty="0" err="1">
                <a:latin typeface="Arial" panose="020B0604020202020204" pitchFamily="34" charset="0"/>
                <a:ea typeface="+mj-ea"/>
                <a:cs typeface="Arial" panose="020B0604020202020204" pitchFamily="34" charset="0"/>
              </a:rPr>
              <a:t>Tonne</a:t>
            </a:r>
            <a:r>
              <a:rPr lang="en-US" sz="1801" dirty="0">
                <a:latin typeface="Arial" panose="020B0604020202020204" pitchFamily="34" charset="0"/>
                <a:ea typeface="+mj-ea"/>
                <a:cs typeface="Arial" panose="020B0604020202020204" pitchFamily="34" charset="0"/>
              </a:rPr>
              <a:t> / Floating ½ </a:t>
            </a:r>
            <a:r>
              <a:rPr lang="en-US" sz="1801" dirty="0" err="1">
                <a:latin typeface="Arial" panose="020B0604020202020204" pitchFamily="34" charset="0"/>
                <a:ea typeface="+mj-ea"/>
                <a:cs typeface="Arial" panose="020B0604020202020204" pitchFamily="34" charset="0"/>
              </a:rPr>
              <a:t>Tonne</a:t>
            </a:r>
            <a:r>
              <a:rPr lang="en-US" sz="1801" dirty="0">
                <a:latin typeface="Arial" panose="020B0604020202020204" pitchFamily="34" charset="0"/>
                <a:ea typeface="+mj-ea"/>
                <a:cs typeface="Arial" panose="020B0604020202020204" pitchFamily="34" charset="0"/>
              </a:rPr>
              <a:t> </a:t>
            </a:r>
          </a:p>
          <a:p>
            <a:pPr marL="285751" indent="-285751" defTabSz="914399">
              <a:spcBef>
                <a:spcPct val="0"/>
              </a:spcBef>
              <a:buFont typeface="Wingdings" panose="05000000000000000000" pitchFamily="2" charset="2"/>
              <a:buChar char="ü"/>
              <a:defRPr/>
            </a:pPr>
            <a:r>
              <a:rPr lang="en-US" sz="1801" dirty="0">
                <a:latin typeface="Arial" panose="020B0604020202020204" pitchFamily="34" charset="0"/>
                <a:ea typeface="+mj-ea"/>
                <a:cs typeface="Arial" panose="020B0604020202020204" pitchFamily="34" charset="0"/>
              </a:rPr>
              <a:t>And numerous other differences between states or schemes</a:t>
            </a:r>
          </a:p>
        </p:txBody>
      </p:sp>
      <p:sp>
        <p:nvSpPr>
          <p:cNvPr id="11" name="Rectangle 10">
            <a:extLst>
              <a:ext uri="{FF2B5EF4-FFF2-40B4-BE49-F238E27FC236}">
                <a16:creationId xmlns:a16="http://schemas.microsoft.com/office/drawing/2014/main" id="{9AA9EAE8-554E-4C7F-B9A0-3A7AC346A922}"/>
              </a:ext>
            </a:extLst>
          </p:cNvPr>
          <p:cNvSpPr/>
          <p:nvPr/>
        </p:nvSpPr>
        <p:spPr>
          <a:xfrm>
            <a:off x="399302" y="4812857"/>
            <a:ext cx="9504130" cy="369460"/>
          </a:xfrm>
          <a:prstGeom prst="rect">
            <a:avLst/>
          </a:prstGeom>
        </p:spPr>
        <p:txBody>
          <a:bodyPr wrap="square">
            <a:spAutoFit/>
          </a:bodyPr>
          <a:lstStyle/>
          <a:p>
            <a:r>
              <a:rPr lang="en-AU" sz="1801" dirty="0">
                <a:latin typeface="Arial" panose="020B0604020202020204" pitchFamily="34" charset="0"/>
                <a:cs typeface="Arial" panose="020B0604020202020204" pitchFamily="34" charset="0"/>
              </a:rPr>
              <a:t>We will try and run through the relevant ones for you in this presentation </a:t>
            </a:r>
          </a:p>
        </p:txBody>
      </p:sp>
      <p:sp>
        <p:nvSpPr>
          <p:cNvPr id="12" name="TextBox 11">
            <a:extLst>
              <a:ext uri="{FF2B5EF4-FFF2-40B4-BE49-F238E27FC236}">
                <a16:creationId xmlns:a16="http://schemas.microsoft.com/office/drawing/2014/main" id="{001317CA-0633-4263-8E01-207B8619647E}"/>
              </a:ext>
            </a:extLst>
          </p:cNvPr>
          <p:cNvSpPr txBox="1"/>
          <p:nvPr/>
        </p:nvSpPr>
        <p:spPr>
          <a:xfrm>
            <a:off x="248161" y="5427870"/>
            <a:ext cx="8945593" cy="369460"/>
          </a:xfrm>
          <a:prstGeom prst="rect">
            <a:avLst/>
          </a:prstGeom>
          <a:noFill/>
        </p:spPr>
        <p:txBody>
          <a:bodyPr wrap="square" rtlCol="0">
            <a:spAutoFit/>
          </a:bodyPr>
          <a:lstStyle/>
          <a:p>
            <a:r>
              <a:rPr lang="en-AU" sz="1801" b="1" dirty="0">
                <a:solidFill>
                  <a:schemeClr val="accent6">
                    <a:lumMod val="50000"/>
                  </a:schemeClr>
                </a:solidFill>
              </a:rPr>
              <a:t>FLOATING TONNE</a:t>
            </a:r>
          </a:p>
        </p:txBody>
      </p:sp>
      <p:sp>
        <p:nvSpPr>
          <p:cNvPr id="13" name="Rectangle 12">
            <a:extLst>
              <a:ext uri="{FF2B5EF4-FFF2-40B4-BE49-F238E27FC236}">
                <a16:creationId xmlns:a16="http://schemas.microsoft.com/office/drawing/2014/main" id="{00AB5E06-E430-466A-B879-1D6F6BE8FCFA}"/>
              </a:ext>
            </a:extLst>
          </p:cNvPr>
          <p:cNvSpPr/>
          <p:nvPr/>
        </p:nvSpPr>
        <p:spPr>
          <a:xfrm>
            <a:off x="282995" y="5765884"/>
            <a:ext cx="11695678" cy="646587"/>
          </a:xfrm>
          <a:prstGeom prst="rect">
            <a:avLst/>
          </a:prstGeom>
        </p:spPr>
        <p:txBody>
          <a:bodyPr wrap="square">
            <a:spAutoFit/>
          </a:bodyPr>
          <a:lstStyle/>
          <a:p>
            <a:r>
              <a:rPr lang="en-AU" sz="1801" dirty="0">
                <a:latin typeface="Arial" panose="020B0604020202020204" pitchFamily="34" charset="0"/>
                <a:cs typeface="Arial" panose="020B0604020202020204" pitchFamily="34" charset="0"/>
              </a:rPr>
              <a:t>The floating tonne is not available to Accredited Vehicles and the Floating ½ tonne is only relevant to livestock transporters or when working under the Grain Harvest Management Scheme.  </a:t>
            </a:r>
          </a:p>
        </p:txBody>
      </p:sp>
    </p:spTree>
    <p:extLst>
      <p:ext uri="{BB962C8B-B14F-4D97-AF65-F5344CB8AC3E}">
        <p14:creationId xmlns:p14="http://schemas.microsoft.com/office/powerpoint/2010/main" val="389208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3B492BE-B222-4A00-8D0D-A8B947423BEF}"/>
              </a:ext>
            </a:extLst>
          </p:cNvPr>
          <p:cNvSpPr txBox="1"/>
          <p:nvPr/>
        </p:nvSpPr>
        <p:spPr>
          <a:xfrm>
            <a:off x="222593" y="346127"/>
            <a:ext cx="12047163" cy="461665"/>
          </a:xfrm>
          <a:prstGeom prst="rect">
            <a:avLst/>
          </a:prstGeom>
          <a:noFill/>
        </p:spPr>
        <p:txBody>
          <a:bodyPr wrap="square" rtlCol="0">
            <a:spAutoFit/>
          </a:bodyPr>
          <a:lstStyle/>
          <a:p>
            <a:pPr algn="r"/>
            <a:r>
              <a:rPr lang="en-AU" sz="2400" b="1" dirty="0">
                <a:solidFill>
                  <a:schemeClr val="accent6">
                    <a:lumMod val="50000"/>
                  </a:schemeClr>
                </a:solidFill>
              </a:rPr>
              <a:t>NATIONAL HEAVY VEHICLE ACCREDITATION -  MASS MANAGEMENT</a:t>
            </a:r>
          </a:p>
        </p:txBody>
      </p:sp>
      <p:sp>
        <p:nvSpPr>
          <p:cNvPr id="9" name="Rectangle 4">
            <a:extLst>
              <a:ext uri="{FF2B5EF4-FFF2-40B4-BE49-F238E27FC236}">
                <a16:creationId xmlns:a16="http://schemas.microsoft.com/office/drawing/2014/main" id="{5CBDB34F-5F64-48BF-A1A6-64203A570F34}"/>
              </a:ext>
            </a:extLst>
          </p:cNvPr>
          <p:cNvSpPr txBox="1">
            <a:spLocks noChangeArrowheads="1"/>
          </p:cNvSpPr>
          <p:nvPr/>
        </p:nvSpPr>
        <p:spPr>
          <a:xfrm>
            <a:off x="202607" y="1240098"/>
            <a:ext cx="11899199" cy="2268945"/>
          </a:xfrm>
          <a:prstGeom prst="rect">
            <a:avLst/>
          </a:prstGeom>
          <a:noFill/>
          <a:ln/>
        </p:spPr>
        <p:txBody>
          <a:bodyPr/>
          <a:lstStyle/>
          <a:p>
            <a:pPr defTabSz="914399">
              <a:spcBef>
                <a:spcPct val="20000"/>
              </a:spcBef>
              <a:defRPr/>
            </a:pPr>
            <a:r>
              <a:rPr lang="en-US" sz="1801" dirty="0">
                <a:latin typeface="Arial" panose="020B0604020202020204" pitchFamily="34" charset="0"/>
                <a:cs typeface="Arial" panose="020B0604020202020204" pitchFamily="34" charset="0"/>
              </a:rPr>
              <a:t>The National Heavy Vehicle Accreditation (NHVAS), Program was developed by Government and Industry to allow Transport Operators to use documented and audited assurance systems to demonstrate compliance with regulations.  </a:t>
            </a:r>
          </a:p>
          <a:p>
            <a:pPr defTabSz="914399">
              <a:spcBef>
                <a:spcPct val="20000"/>
              </a:spcBef>
              <a:defRPr/>
            </a:pPr>
            <a:endParaRPr lang="en-US" sz="1801" dirty="0">
              <a:latin typeface="Arial" panose="020B0604020202020204" pitchFamily="34" charset="0"/>
              <a:cs typeface="Arial" panose="020B0604020202020204" pitchFamily="34" charset="0"/>
            </a:endParaRPr>
          </a:p>
          <a:p>
            <a:pPr defTabSz="914399">
              <a:spcBef>
                <a:spcPct val="20000"/>
              </a:spcBef>
              <a:defRPr/>
            </a:pPr>
            <a:r>
              <a:rPr lang="en-US" sz="1801" dirty="0">
                <a:latin typeface="Arial" panose="020B0604020202020204" pitchFamily="34" charset="0"/>
                <a:cs typeface="Arial" panose="020B0604020202020204" pitchFamily="34" charset="0"/>
              </a:rPr>
              <a:t>Accreditation to the NHVAS Mass Scheme is a prerequisite for operation of a vehicle at higher or concessional mass limits </a:t>
            </a:r>
          </a:p>
          <a:p>
            <a:pPr marL="342900" indent="-342900" defTabSz="914399">
              <a:spcBef>
                <a:spcPct val="20000"/>
              </a:spcBef>
              <a:defRPr/>
            </a:pPr>
            <a:endParaRPr lang="en-AU" sz="2800" dirty="0"/>
          </a:p>
        </p:txBody>
      </p:sp>
      <p:sp>
        <p:nvSpPr>
          <p:cNvPr id="11" name="Rectangle 4">
            <a:extLst>
              <a:ext uri="{FF2B5EF4-FFF2-40B4-BE49-F238E27FC236}">
                <a16:creationId xmlns:a16="http://schemas.microsoft.com/office/drawing/2014/main" id="{CC3FDDF8-33AD-46A9-8C24-335E9C9D5C21}"/>
              </a:ext>
            </a:extLst>
          </p:cNvPr>
          <p:cNvSpPr txBox="1">
            <a:spLocks noChangeArrowheads="1"/>
          </p:cNvSpPr>
          <p:nvPr/>
        </p:nvSpPr>
        <p:spPr>
          <a:xfrm>
            <a:off x="275815" y="4577674"/>
            <a:ext cx="11275483" cy="1035890"/>
          </a:xfrm>
          <a:prstGeom prst="rect">
            <a:avLst/>
          </a:prstGeom>
          <a:noFill/>
          <a:ln/>
        </p:spPr>
        <p:txBody>
          <a:bodyPr/>
          <a:lstStyle/>
          <a:p>
            <a:pPr defTabSz="914399">
              <a:spcBef>
                <a:spcPct val="20000"/>
              </a:spcBef>
              <a:defRPr/>
            </a:pPr>
            <a:r>
              <a:rPr lang="en-US" sz="1801" dirty="0">
                <a:latin typeface="Arial" panose="020B0604020202020204" pitchFamily="34" charset="0"/>
                <a:cs typeface="Arial" panose="020B0604020202020204" pitchFamily="34" charset="0"/>
              </a:rPr>
              <a:t>Companies wanting to operate at Higher Mass Limits within NSW, must have vehicles fitted with an approved GPS system which is monitored by a 3</a:t>
            </a:r>
            <a:r>
              <a:rPr lang="en-US" sz="1801" baseline="30000" dirty="0">
                <a:latin typeface="Arial" panose="020B0604020202020204" pitchFamily="34" charset="0"/>
                <a:cs typeface="Arial" panose="020B0604020202020204" pitchFamily="34" charset="0"/>
              </a:rPr>
              <a:t>rd</a:t>
            </a:r>
            <a:r>
              <a:rPr lang="en-US" sz="1801" dirty="0">
                <a:latin typeface="Arial" panose="020B0604020202020204" pitchFamily="34" charset="0"/>
                <a:cs typeface="Arial" panose="020B0604020202020204" pitchFamily="34" charset="0"/>
              </a:rPr>
              <a:t> party – our company will only operate at Concessional Mass Limits in NSW but Higher Mass Limits in Victoria. </a:t>
            </a:r>
          </a:p>
          <a:p>
            <a:pPr defTabSz="914399">
              <a:spcBef>
                <a:spcPct val="20000"/>
              </a:spcBef>
              <a:defRPr/>
            </a:pPr>
            <a:endParaRPr lang="en-US" sz="1801" b="1" dirty="0">
              <a:latin typeface="Arial" panose="020B0604020202020204" pitchFamily="34" charset="0"/>
              <a:cs typeface="Arial" panose="020B0604020202020204" pitchFamily="34" charset="0"/>
            </a:endParaRPr>
          </a:p>
          <a:p>
            <a:pPr marL="342900" indent="-342900" defTabSz="914399">
              <a:spcBef>
                <a:spcPct val="20000"/>
              </a:spcBef>
              <a:defRPr/>
            </a:pPr>
            <a:endParaRPr lang="en-AU" sz="2800" b="1" dirty="0"/>
          </a:p>
        </p:txBody>
      </p:sp>
      <p:sp>
        <p:nvSpPr>
          <p:cNvPr id="12" name="TextBox 11">
            <a:extLst>
              <a:ext uri="{FF2B5EF4-FFF2-40B4-BE49-F238E27FC236}">
                <a16:creationId xmlns:a16="http://schemas.microsoft.com/office/drawing/2014/main" id="{A1866F76-1E62-4B5E-BA56-ECF3D710CF8D}"/>
              </a:ext>
            </a:extLst>
          </p:cNvPr>
          <p:cNvSpPr txBox="1"/>
          <p:nvPr/>
        </p:nvSpPr>
        <p:spPr>
          <a:xfrm>
            <a:off x="275814" y="4054561"/>
            <a:ext cx="8945593" cy="461665"/>
          </a:xfrm>
          <a:prstGeom prst="rect">
            <a:avLst/>
          </a:prstGeom>
          <a:noFill/>
        </p:spPr>
        <p:txBody>
          <a:bodyPr wrap="square" rtlCol="0">
            <a:spAutoFit/>
          </a:bodyPr>
          <a:lstStyle/>
          <a:p>
            <a:r>
              <a:rPr lang="en-AU" sz="2400" b="1" dirty="0">
                <a:solidFill>
                  <a:schemeClr val="accent6">
                    <a:lumMod val="50000"/>
                  </a:schemeClr>
                </a:solidFill>
              </a:rPr>
              <a:t>HIGHER MASS LIMITS</a:t>
            </a:r>
          </a:p>
        </p:txBody>
      </p:sp>
    </p:spTree>
    <p:extLst>
      <p:ext uri="{BB962C8B-B14F-4D97-AF65-F5344CB8AC3E}">
        <p14:creationId xmlns:p14="http://schemas.microsoft.com/office/powerpoint/2010/main" val="37439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048" y="939665"/>
            <a:ext cx="11716748" cy="2032223"/>
          </a:xfrm>
          <a:prstGeom prst="rect">
            <a:avLst/>
          </a:prstGeom>
        </p:spPr>
        <p:txBody>
          <a:bodyPr wrap="square">
            <a:spAutoFit/>
          </a:bodyPr>
          <a:lstStyle/>
          <a:p>
            <a:r>
              <a:rPr lang="en-AU" sz="1801" dirty="0">
                <a:latin typeface="Arial" panose="020B0604020202020204" pitchFamily="34" charset="0"/>
                <a:cs typeface="Arial" panose="020B0604020202020204" pitchFamily="34" charset="0"/>
              </a:rPr>
              <a:t>Trucks are able to operate up to 6.5 tonnes on the steer axle if the trucks have all of the following:</a:t>
            </a:r>
          </a:p>
          <a:p>
            <a:pPr marL="285751" indent="-285751">
              <a:buFont typeface="Arial" panose="020B0604020202020204" pitchFamily="34" charset="0"/>
              <a:buChar char="•"/>
            </a:pPr>
            <a:r>
              <a:rPr lang="en-AU" sz="1801" dirty="0">
                <a:latin typeface="Arial" panose="020B0604020202020204" pitchFamily="34" charset="0"/>
                <a:cs typeface="Arial" panose="020B0604020202020204" pitchFamily="34" charset="0"/>
              </a:rPr>
              <a:t>An engine complying with the emission control requirements of ADR 80/01 (Euro 4 engine) or later version of ADR 80;</a:t>
            </a:r>
          </a:p>
          <a:p>
            <a:pPr marL="285751" indent="-285751">
              <a:buFont typeface="Arial" panose="020B0604020202020204" pitchFamily="34" charset="0"/>
              <a:buChar char="•"/>
            </a:pPr>
            <a:r>
              <a:rPr lang="en-AU" sz="1801" dirty="0">
                <a:latin typeface="Arial" panose="020B0604020202020204" pitchFamily="34" charset="0"/>
                <a:cs typeface="Arial" panose="020B0604020202020204" pitchFamily="34" charset="0"/>
              </a:rPr>
              <a:t>A front underrun protection device that complies with UN ECE Regulation No. 93</a:t>
            </a:r>
          </a:p>
          <a:p>
            <a:pPr marL="285751" indent="-285751">
              <a:buFont typeface="Arial" panose="020B0604020202020204" pitchFamily="34" charset="0"/>
              <a:buChar char="•"/>
            </a:pPr>
            <a:r>
              <a:rPr lang="en-AU" sz="1801" dirty="0">
                <a:latin typeface="Arial" panose="020B0604020202020204" pitchFamily="34" charset="0"/>
                <a:cs typeface="Arial" panose="020B0604020202020204" pitchFamily="34" charset="0"/>
              </a:rPr>
              <a:t>A cabin that complies with UN ECE Regulation No.29</a:t>
            </a:r>
          </a:p>
          <a:p>
            <a:pPr marL="285751" indent="-285751">
              <a:buFont typeface="Arial" panose="020B0604020202020204" pitchFamily="34" charset="0"/>
              <a:buChar char="•"/>
            </a:pPr>
            <a:r>
              <a:rPr lang="en-AU" sz="1801" dirty="0">
                <a:latin typeface="Arial" panose="020B0604020202020204" pitchFamily="34" charset="0"/>
                <a:cs typeface="Arial" panose="020B0604020202020204" pitchFamily="34" charset="0"/>
              </a:rPr>
              <a:t>Appropriately rated tyres, axle, and suspension, to allow 6.5 tonnes on the  steer axle; and</a:t>
            </a:r>
          </a:p>
          <a:p>
            <a:pPr marL="285751" indent="-285751">
              <a:buFont typeface="Arial" panose="020B0604020202020204" pitchFamily="34" charset="0"/>
              <a:buChar char="•"/>
            </a:pPr>
            <a:r>
              <a:rPr lang="en-AU" sz="1801" dirty="0">
                <a:latin typeface="Arial" panose="020B0604020202020204" pitchFamily="34" charset="0"/>
                <a:cs typeface="Arial" panose="020B0604020202020204" pitchFamily="34" charset="0"/>
              </a:rPr>
              <a:t>A Gross Vehicle Mass (GVM) of 15 tonnes or more.</a:t>
            </a:r>
          </a:p>
        </p:txBody>
      </p:sp>
      <p:sp>
        <p:nvSpPr>
          <p:cNvPr id="7" name="TextBox 6">
            <a:extLst>
              <a:ext uri="{FF2B5EF4-FFF2-40B4-BE49-F238E27FC236}">
                <a16:creationId xmlns:a16="http://schemas.microsoft.com/office/drawing/2014/main" id="{8B7CA6A2-69E2-4ACC-96D9-6CAFF54E35DF}"/>
              </a:ext>
            </a:extLst>
          </p:cNvPr>
          <p:cNvSpPr txBox="1"/>
          <p:nvPr/>
        </p:nvSpPr>
        <p:spPr>
          <a:xfrm>
            <a:off x="413047" y="391535"/>
            <a:ext cx="9587259" cy="461665"/>
          </a:xfrm>
          <a:prstGeom prst="rect">
            <a:avLst/>
          </a:prstGeom>
          <a:noFill/>
        </p:spPr>
        <p:txBody>
          <a:bodyPr wrap="square" rtlCol="0">
            <a:spAutoFit/>
          </a:bodyPr>
          <a:lstStyle/>
          <a:p>
            <a:r>
              <a:rPr lang="en-AU" sz="2400" b="1" dirty="0">
                <a:solidFill>
                  <a:schemeClr val="accent6">
                    <a:lumMod val="50000"/>
                  </a:schemeClr>
                </a:solidFill>
              </a:rPr>
              <a:t>6.5 TONNE ON THE STEER</a:t>
            </a:r>
          </a:p>
        </p:txBody>
      </p:sp>
      <p:sp>
        <p:nvSpPr>
          <p:cNvPr id="4" name="TextBox 3">
            <a:extLst>
              <a:ext uri="{FF2B5EF4-FFF2-40B4-BE49-F238E27FC236}">
                <a16:creationId xmlns:a16="http://schemas.microsoft.com/office/drawing/2014/main" id="{195DB7A9-D271-4341-B23A-DBA5C5FB7BDB}"/>
              </a:ext>
            </a:extLst>
          </p:cNvPr>
          <p:cNvSpPr txBox="1"/>
          <p:nvPr/>
        </p:nvSpPr>
        <p:spPr>
          <a:xfrm>
            <a:off x="500133" y="3429002"/>
            <a:ext cx="9587259" cy="461665"/>
          </a:xfrm>
          <a:prstGeom prst="rect">
            <a:avLst/>
          </a:prstGeom>
          <a:noFill/>
        </p:spPr>
        <p:txBody>
          <a:bodyPr wrap="square" rtlCol="0">
            <a:spAutoFit/>
          </a:bodyPr>
          <a:lstStyle/>
          <a:p>
            <a:r>
              <a:rPr lang="en-AU" sz="2400" b="1" dirty="0">
                <a:solidFill>
                  <a:schemeClr val="accent6">
                    <a:lumMod val="50000"/>
                  </a:schemeClr>
                </a:solidFill>
              </a:rPr>
              <a:t>7.1 TONNE ON THE STEER</a:t>
            </a:r>
          </a:p>
        </p:txBody>
      </p:sp>
      <p:sp>
        <p:nvSpPr>
          <p:cNvPr id="6" name="TextBox 5">
            <a:extLst>
              <a:ext uri="{FF2B5EF4-FFF2-40B4-BE49-F238E27FC236}">
                <a16:creationId xmlns:a16="http://schemas.microsoft.com/office/drawing/2014/main" id="{00659522-91AC-4215-9D3B-9E7E343DE03B}"/>
              </a:ext>
            </a:extLst>
          </p:cNvPr>
          <p:cNvSpPr txBox="1"/>
          <p:nvPr/>
        </p:nvSpPr>
        <p:spPr>
          <a:xfrm>
            <a:off x="641481" y="4043277"/>
            <a:ext cx="10415296" cy="1755096"/>
          </a:xfrm>
          <a:prstGeom prst="rect">
            <a:avLst/>
          </a:prstGeom>
          <a:noFill/>
        </p:spPr>
        <p:txBody>
          <a:bodyPr wrap="square">
            <a:spAutoFit/>
          </a:bodyPr>
          <a:lstStyle/>
          <a:p>
            <a:r>
              <a:rPr lang="en-US" sz="1801" dirty="0">
                <a:latin typeface="Calibri" panose="020F0502020204030204" pitchFamily="34" charset="0"/>
                <a:ea typeface="Times New Roman" panose="02020603050405020304" pitchFamily="18" charset="0"/>
                <a:cs typeface="Calibri" panose="020F0502020204030204" pitchFamily="34" charset="0"/>
              </a:rPr>
              <a:t>Prime Movers are able to operate at 7.1 tonne on steer when having Road Train registration (MC Registration) and meet the following standards: </a:t>
            </a:r>
            <a:endParaRPr lang="en-AU" sz="1801" dirty="0">
              <a:latin typeface="Calibri" panose="020F0502020204030204" pitchFamily="34" charset="0"/>
              <a:ea typeface="Times New Roman" panose="02020603050405020304" pitchFamily="18" charset="0"/>
              <a:cs typeface="Calibri" panose="020F0502020204030204" pitchFamily="34" charset="0"/>
            </a:endParaRPr>
          </a:p>
          <a:p>
            <a:pPr marL="285751" indent="-285751">
              <a:buFont typeface="Arial" panose="020B0604020202020204" pitchFamily="34" charset="0"/>
              <a:buChar char="•"/>
            </a:pPr>
            <a:r>
              <a:rPr lang="en-US" sz="1801" dirty="0">
                <a:latin typeface="Calibri" panose="020F0502020204030204" pitchFamily="34" charset="0"/>
                <a:ea typeface="Times New Roman" panose="02020603050405020304" pitchFamily="18" charset="0"/>
                <a:cs typeface="Calibri" panose="020F0502020204030204" pitchFamily="34" charset="0"/>
              </a:rPr>
              <a:t>Requirements of the 6.5 tonne steer axle, (as above) and </a:t>
            </a:r>
            <a:endParaRPr lang="en-AU" sz="1801" dirty="0">
              <a:latin typeface="Calibri" panose="020F0502020204030204" pitchFamily="34" charset="0"/>
              <a:ea typeface="Times New Roman" panose="02020603050405020304" pitchFamily="18" charset="0"/>
              <a:cs typeface="Calibri" panose="020F0502020204030204" pitchFamily="34" charset="0"/>
            </a:endParaRPr>
          </a:p>
          <a:p>
            <a:pPr marL="285751" indent="-285751">
              <a:buFont typeface="Arial" panose="020B0604020202020204" pitchFamily="34" charset="0"/>
              <a:buChar char="•"/>
            </a:pPr>
            <a:r>
              <a:rPr lang="en-US" sz="1801" dirty="0">
                <a:latin typeface="Calibri" panose="020F0502020204030204" pitchFamily="34" charset="0"/>
                <a:ea typeface="Times New Roman" panose="02020603050405020304" pitchFamily="18" charset="0"/>
                <a:cs typeface="Calibri" panose="020F0502020204030204" pitchFamily="34" charset="0"/>
              </a:rPr>
              <a:t>Prime mover fitted with </a:t>
            </a:r>
            <a:r>
              <a:rPr lang="en-US" sz="1801" dirty="0" err="1">
                <a:latin typeface="Calibri" panose="020F0502020204030204" pitchFamily="34" charset="0"/>
                <a:ea typeface="Times New Roman" panose="02020603050405020304" pitchFamily="18" charset="0"/>
                <a:cs typeface="Calibri" panose="020F0502020204030204" pitchFamily="34" charset="0"/>
              </a:rPr>
              <a:t>tyres</a:t>
            </a:r>
            <a:r>
              <a:rPr lang="en-US" sz="1801" dirty="0">
                <a:latin typeface="Calibri" panose="020F0502020204030204" pitchFamily="34" charset="0"/>
                <a:ea typeface="Times New Roman" panose="02020603050405020304" pitchFamily="18" charset="0"/>
                <a:cs typeface="Calibri" panose="020F0502020204030204" pitchFamily="34" charset="0"/>
              </a:rPr>
              <a:t> with a section width of at least 375mm</a:t>
            </a:r>
          </a:p>
          <a:p>
            <a:pPr marL="285751" indent="-285751">
              <a:buFont typeface="Arial" panose="020B0604020202020204" pitchFamily="34" charset="0"/>
              <a:buChar char="•"/>
            </a:pPr>
            <a:endParaRPr lang="en-US" sz="1801" dirty="0">
              <a:latin typeface="Calibri" panose="020F0502020204030204" pitchFamily="34" charset="0"/>
              <a:ea typeface="Times New Roman" panose="02020603050405020304" pitchFamily="18" charset="0"/>
              <a:cs typeface="Calibri" panose="020F0502020204030204" pitchFamily="34" charset="0"/>
            </a:endParaRPr>
          </a:p>
          <a:p>
            <a:pPr lvl="0"/>
            <a:r>
              <a:rPr lang="en-US" sz="1801" dirty="0">
                <a:latin typeface="Calibri" panose="020F0502020204030204" pitchFamily="34" charset="0"/>
                <a:ea typeface="Times New Roman" panose="02020603050405020304" pitchFamily="18" charset="0"/>
                <a:cs typeface="Calibri" panose="020F0502020204030204" pitchFamily="34" charset="0"/>
              </a:rPr>
              <a:t>7.1 tonne on steer is only permitted on Road Train approved routes. </a:t>
            </a:r>
            <a:endParaRPr lang="en-AU" sz="180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59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CE6696C-C5C3-4EFE-A8F8-A9B474F3EE8B}"/>
              </a:ext>
            </a:extLst>
          </p:cNvPr>
          <p:cNvSpPr txBox="1"/>
          <p:nvPr/>
        </p:nvSpPr>
        <p:spPr>
          <a:xfrm>
            <a:off x="1225830" y="157103"/>
            <a:ext cx="4546299" cy="461665"/>
          </a:xfrm>
          <a:prstGeom prst="rect">
            <a:avLst/>
          </a:prstGeom>
          <a:noFill/>
        </p:spPr>
        <p:txBody>
          <a:bodyPr wrap="square" rtlCol="0">
            <a:spAutoFit/>
          </a:bodyPr>
          <a:lstStyle/>
          <a:p>
            <a:r>
              <a:rPr lang="en-AU" sz="2400" b="1" dirty="0">
                <a:solidFill>
                  <a:schemeClr val="accent6">
                    <a:lumMod val="50000"/>
                  </a:schemeClr>
                </a:solidFill>
              </a:rPr>
              <a:t>SINGLE ARTICULATED VEHICLE </a:t>
            </a:r>
          </a:p>
        </p:txBody>
      </p:sp>
      <p:sp>
        <p:nvSpPr>
          <p:cNvPr id="27" name="TextBox 26">
            <a:extLst>
              <a:ext uri="{FF2B5EF4-FFF2-40B4-BE49-F238E27FC236}">
                <a16:creationId xmlns:a16="http://schemas.microsoft.com/office/drawing/2014/main" id="{56378CB0-03B5-4EBA-960C-6D85AA229BD3}"/>
              </a:ext>
            </a:extLst>
          </p:cNvPr>
          <p:cNvSpPr txBox="1"/>
          <p:nvPr/>
        </p:nvSpPr>
        <p:spPr>
          <a:xfrm>
            <a:off x="4735254" y="3223561"/>
            <a:ext cx="4546299" cy="461665"/>
          </a:xfrm>
          <a:prstGeom prst="rect">
            <a:avLst/>
          </a:prstGeom>
          <a:noFill/>
        </p:spPr>
        <p:txBody>
          <a:bodyPr wrap="square" rtlCol="0">
            <a:spAutoFit/>
          </a:bodyPr>
          <a:lstStyle/>
          <a:p>
            <a:pPr algn="ctr"/>
            <a:r>
              <a:rPr lang="en-AU" sz="2400" b="1" dirty="0">
                <a:solidFill>
                  <a:schemeClr val="accent6">
                    <a:lumMod val="50000"/>
                  </a:schemeClr>
                </a:solidFill>
              </a:rPr>
              <a:t>B-DOUBLE VEHICLE </a:t>
            </a:r>
          </a:p>
        </p:txBody>
      </p:sp>
      <p:sp>
        <p:nvSpPr>
          <p:cNvPr id="30" name="TextBox 29">
            <a:extLst>
              <a:ext uri="{FF2B5EF4-FFF2-40B4-BE49-F238E27FC236}">
                <a16:creationId xmlns:a16="http://schemas.microsoft.com/office/drawing/2014/main" id="{624EFE9E-58C2-4419-8900-B5DA750736DC}"/>
              </a:ext>
            </a:extLst>
          </p:cNvPr>
          <p:cNvSpPr txBox="1"/>
          <p:nvPr/>
        </p:nvSpPr>
        <p:spPr>
          <a:xfrm>
            <a:off x="194151" y="5787653"/>
            <a:ext cx="3304829" cy="923714"/>
          </a:xfrm>
          <a:prstGeom prst="rect">
            <a:avLst/>
          </a:prstGeom>
          <a:noFill/>
        </p:spPr>
        <p:txBody>
          <a:bodyPr wrap="square" rtlCol="0">
            <a:spAutoFit/>
          </a:bodyPr>
          <a:lstStyle/>
          <a:p>
            <a:pPr algn="ctr"/>
            <a:r>
              <a:rPr lang="en-AU" sz="1801" dirty="0"/>
              <a:t>Our Prime Movers can travel at 6.5 tonne on the steer axle groups</a:t>
            </a:r>
          </a:p>
        </p:txBody>
      </p:sp>
      <p:pic>
        <p:nvPicPr>
          <p:cNvPr id="5" name="Picture 4">
            <a:extLst>
              <a:ext uri="{FF2B5EF4-FFF2-40B4-BE49-F238E27FC236}">
                <a16:creationId xmlns:a16="http://schemas.microsoft.com/office/drawing/2014/main" id="{4342C3A9-1FD9-48EF-A707-25EC79364251}"/>
              </a:ext>
            </a:extLst>
          </p:cNvPr>
          <p:cNvPicPr>
            <a:picLocks noChangeAspect="1"/>
          </p:cNvPicPr>
          <p:nvPr/>
        </p:nvPicPr>
        <p:blipFill>
          <a:blip r:embed="rId3"/>
          <a:stretch>
            <a:fillRect/>
          </a:stretch>
        </p:blipFill>
        <p:spPr>
          <a:xfrm>
            <a:off x="1281467" y="581736"/>
            <a:ext cx="3609975" cy="1123951"/>
          </a:xfrm>
          <a:prstGeom prst="rect">
            <a:avLst/>
          </a:prstGeom>
        </p:spPr>
      </p:pic>
      <p:pic>
        <p:nvPicPr>
          <p:cNvPr id="7" name="Picture 6">
            <a:extLst>
              <a:ext uri="{FF2B5EF4-FFF2-40B4-BE49-F238E27FC236}">
                <a16:creationId xmlns:a16="http://schemas.microsoft.com/office/drawing/2014/main" id="{1133F0B3-7B54-40DE-84D7-C797763D6655}"/>
              </a:ext>
            </a:extLst>
          </p:cNvPr>
          <p:cNvPicPr>
            <a:picLocks noChangeAspect="1"/>
          </p:cNvPicPr>
          <p:nvPr/>
        </p:nvPicPr>
        <p:blipFill>
          <a:blip r:embed="rId4"/>
          <a:stretch>
            <a:fillRect/>
          </a:stretch>
        </p:blipFill>
        <p:spPr>
          <a:xfrm>
            <a:off x="4513669" y="3680761"/>
            <a:ext cx="4989471" cy="1274135"/>
          </a:xfrm>
          <a:prstGeom prst="rect">
            <a:avLst/>
          </a:prstGeom>
        </p:spPr>
      </p:pic>
      <p:graphicFrame>
        <p:nvGraphicFramePr>
          <p:cNvPr id="14" name="Table 13">
            <a:extLst>
              <a:ext uri="{FF2B5EF4-FFF2-40B4-BE49-F238E27FC236}">
                <a16:creationId xmlns:a16="http://schemas.microsoft.com/office/drawing/2014/main" id="{64FAF355-360E-415E-A1A6-4B70F2973BD3}"/>
              </a:ext>
            </a:extLst>
          </p:cNvPr>
          <p:cNvGraphicFramePr>
            <a:graphicFrameLocks noGrp="1"/>
          </p:cNvGraphicFramePr>
          <p:nvPr>
            <p:extLst>
              <p:ext uri="{D42A27DB-BD31-4B8C-83A1-F6EECF244321}">
                <p14:modId xmlns:p14="http://schemas.microsoft.com/office/powerpoint/2010/main" val="2296601458"/>
              </p:ext>
            </p:extLst>
          </p:nvPr>
        </p:nvGraphicFramePr>
        <p:xfrm>
          <a:off x="291342" y="1714793"/>
          <a:ext cx="6019267" cy="1554488"/>
        </p:xfrm>
        <a:graphic>
          <a:graphicData uri="http://schemas.openxmlformats.org/drawingml/2006/table">
            <a:tbl>
              <a:tblPr firstRow="1" bandRow="1">
                <a:tableStyleId>{073A0DAA-6AF3-43AB-8588-CEC1D06C72B9}</a:tableStyleId>
              </a:tblPr>
              <a:tblGrid>
                <a:gridCol w="877938">
                  <a:extLst>
                    <a:ext uri="{9D8B030D-6E8A-4147-A177-3AD203B41FA5}">
                      <a16:colId xmlns:a16="http://schemas.microsoft.com/office/drawing/2014/main" val="4245322510"/>
                    </a:ext>
                  </a:extLst>
                </a:gridCol>
                <a:gridCol w="667311">
                  <a:extLst>
                    <a:ext uri="{9D8B030D-6E8A-4147-A177-3AD203B41FA5}">
                      <a16:colId xmlns:a16="http://schemas.microsoft.com/office/drawing/2014/main" val="2911063883"/>
                    </a:ext>
                  </a:extLst>
                </a:gridCol>
                <a:gridCol w="1965888">
                  <a:extLst>
                    <a:ext uri="{9D8B030D-6E8A-4147-A177-3AD203B41FA5}">
                      <a16:colId xmlns:a16="http://schemas.microsoft.com/office/drawing/2014/main" val="3856040798"/>
                    </a:ext>
                  </a:extLst>
                </a:gridCol>
                <a:gridCol w="900155">
                  <a:extLst>
                    <a:ext uri="{9D8B030D-6E8A-4147-A177-3AD203B41FA5}">
                      <a16:colId xmlns:a16="http://schemas.microsoft.com/office/drawing/2014/main" val="3264215328"/>
                    </a:ext>
                  </a:extLst>
                </a:gridCol>
                <a:gridCol w="1607975">
                  <a:extLst>
                    <a:ext uri="{9D8B030D-6E8A-4147-A177-3AD203B41FA5}">
                      <a16:colId xmlns:a16="http://schemas.microsoft.com/office/drawing/2014/main" val="120520075"/>
                    </a:ext>
                  </a:extLst>
                </a:gridCol>
              </a:tblGrid>
              <a:tr h="548640">
                <a:tc>
                  <a:txBody>
                    <a:bodyPr/>
                    <a:lstStyle/>
                    <a:p>
                      <a:r>
                        <a:rPr lang="en-AU" sz="1500" b="1" dirty="0">
                          <a:solidFill>
                            <a:schemeClr val="bg1"/>
                          </a:solidFill>
                        </a:rPr>
                        <a:t>Limit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Steer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Drive Axle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Tri Group</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1" dirty="0">
                          <a:solidFill>
                            <a:schemeClr val="bg1"/>
                          </a:solidFill>
                        </a:rPr>
                        <a:t>Gross Combination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1802727"/>
                  </a:ext>
                </a:extLst>
              </a:tr>
              <a:tr h="320041">
                <a:tc>
                  <a:txBody>
                    <a:bodyPr/>
                    <a:lstStyle/>
                    <a:p>
                      <a:r>
                        <a:rPr lang="en-AU" sz="1600" b="0" dirty="0">
                          <a:solidFill>
                            <a:schemeClr val="tx1"/>
                          </a:solidFill>
                        </a:rPr>
                        <a:t>GML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 20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43 tonne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872354"/>
                  </a:ext>
                </a:extLst>
              </a:tr>
              <a:tr h="320041">
                <a:tc>
                  <a:txBody>
                    <a:bodyPr/>
                    <a:lstStyle/>
                    <a:p>
                      <a:r>
                        <a:rPr lang="en-AU" sz="1600" b="0" dirty="0">
                          <a:solidFill>
                            <a:schemeClr val="tx1"/>
                          </a:solidFill>
                        </a:rPr>
                        <a:t>CML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44 tonne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60033"/>
                  </a:ext>
                </a:extLst>
              </a:tr>
              <a:tr h="320041">
                <a:tc>
                  <a:txBody>
                    <a:bodyPr/>
                    <a:lstStyle/>
                    <a:p>
                      <a:r>
                        <a:rPr lang="en-AU" sz="1600" b="0" dirty="0">
                          <a:solidFill>
                            <a:schemeClr val="tx1"/>
                          </a:solidFill>
                        </a:rPr>
                        <a:t>HML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46 tonne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3538287"/>
                  </a:ext>
                </a:extLst>
              </a:tr>
            </a:tbl>
          </a:graphicData>
        </a:graphic>
      </p:graphicFrame>
      <p:graphicFrame>
        <p:nvGraphicFramePr>
          <p:cNvPr id="15" name="Table 14">
            <a:extLst>
              <a:ext uri="{FF2B5EF4-FFF2-40B4-BE49-F238E27FC236}">
                <a16:creationId xmlns:a16="http://schemas.microsoft.com/office/drawing/2014/main" id="{3A9107F6-59A3-4B87-88BA-7F84EC15E600}"/>
              </a:ext>
            </a:extLst>
          </p:cNvPr>
          <p:cNvGraphicFramePr>
            <a:graphicFrameLocks noGrp="1"/>
          </p:cNvGraphicFramePr>
          <p:nvPr>
            <p:extLst>
              <p:ext uri="{D42A27DB-BD31-4B8C-83A1-F6EECF244321}">
                <p14:modId xmlns:p14="http://schemas.microsoft.com/office/powerpoint/2010/main" val="2977390831"/>
              </p:ext>
            </p:extLst>
          </p:nvPr>
        </p:nvGraphicFramePr>
        <p:xfrm>
          <a:off x="3875313" y="4930149"/>
          <a:ext cx="7647996" cy="1554488"/>
        </p:xfrm>
        <a:graphic>
          <a:graphicData uri="http://schemas.openxmlformats.org/drawingml/2006/table">
            <a:tbl>
              <a:tblPr firstRow="1" bandRow="1">
                <a:tableStyleId>{073A0DAA-6AF3-43AB-8588-CEC1D06C72B9}</a:tableStyleId>
              </a:tblPr>
              <a:tblGrid>
                <a:gridCol w="901529">
                  <a:extLst>
                    <a:ext uri="{9D8B030D-6E8A-4147-A177-3AD203B41FA5}">
                      <a16:colId xmlns:a16="http://schemas.microsoft.com/office/drawing/2014/main" val="4245322510"/>
                    </a:ext>
                  </a:extLst>
                </a:gridCol>
                <a:gridCol w="685241">
                  <a:extLst>
                    <a:ext uri="{9D8B030D-6E8A-4147-A177-3AD203B41FA5}">
                      <a16:colId xmlns:a16="http://schemas.microsoft.com/office/drawing/2014/main" val="2911063883"/>
                    </a:ext>
                  </a:extLst>
                </a:gridCol>
                <a:gridCol w="1476064">
                  <a:extLst>
                    <a:ext uri="{9D8B030D-6E8A-4147-A177-3AD203B41FA5}">
                      <a16:colId xmlns:a16="http://schemas.microsoft.com/office/drawing/2014/main" val="3856040798"/>
                    </a:ext>
                  </a:extLst>
                </a:gridCol>
                <a:gridCol w="1466990">
                  <a:extLst>
                    <a:ext uri="{9D8B030D-6E8A-4147-A177-3AD203B41FA5}">
                      <a16:colId xmlns:a16="http://schemas.microsoft.com/office/drawing/2014/main" val="3264215328"/>
                    </a:ext>
                  </a:extLst>
                </a:gridCol>
                <a:gridCol w="1466990">
                  <a:extLst>
                    <a:ext uri="{9D8B030D-6E8A-4147-A177-3AD203B41FA5}">
                      <a16:colId xmlns:a16="http://schemas.microsoft.com/office/drawing/2014/main" val="669709119"/>
                    </a:ext>
                  </a:extLst>
                </a:gridCol>
                <a:gridCol w="1651182">
                  <a:extLst>
                    <a:ext uri="{9D8B030D-6E8A-4147-A177-3AD203B41FA5}">
                      <a16:colId xmlns:a16="http://schemas.microsoft.com/office/drawing/2014/main" val="120520075"/>
                    </a:ext>
                  </a:extLst>
                </a:gridCol>
              </a:tblGrid>
              <a:tr h="548640">
                <a:tc>
                  <a:txBody>
                    <a:bodyPr/>
                    <a:lstStyle/>
                    <a:p>
                      <a:r>
                        <a:rPr lang="en-AU" sz="1500" b="1" dirty="0">
                          <a:solidFill>
                            <a:schemeClr val="bg1"/>
                          </a:solidFill>
                        </a:rPr>
                        <a:t>Limit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Steer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Drive Axle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Tri Group</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500" b="1" dirty="0">
                          <a:solidFill>
                            <a:schemeClr val="bg1"/>
                          </a:solidFill>
                        </a:rPr>
                        <a:t>Tri Group</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b="1" dirty="0">
                          <a:solidFill>
                            <a:schemeClr val="bg1"/>
                          </a:solidFill>
                        </a:rPr>
                        <a:t>Gross Combination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1802727"/>
                  </a:ext>
                </a:extLst>
              </a:tr>
              <a:tr h="320041">
                <a:tc>
                  <a:txBody>
                    <a:bodyPr/>
                    <a:lstStyle/>
                    <a:p>
                      <a:r>
                        <a:rPr lang="en-AU" sz="1600" b="0" dirty="0">
                          <a:solidFill>
                            <a:schemeClr val="tx1"/>
                          </a:solidFill>
                        </a:rPr>
                        <a:t>GML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 20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20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63 tonne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872354"/>
                  </a:ext>
                </a:extLst>
              </a:tr>
              <a:tr h="320041">
                <a:tc>
                  <a:txBody>
                    <a:bodyPr/>
                    <a:lstStyle/>
                    <a:p>
                      <a:r>
                        <a:rPr lang="en-AU" sz="1600" b="0" dirty="0">
                          <a:solidFill>
                            <a:schemeClr val="tx1"/>
                          </a:solidFill>
                        </a:rPr>
                        <a:t>CML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65 tonne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60033"/>
                  </a:ext>
                </a:extLst>
              </a:tr>
              <a:tr h="320041">
                <a:tc>
                  <a:txBody>
                    <a:bodyPr/>
                    <a:lstStyle/>
                    <a:p>
                      <a:r>
                        <a:rPr lang="en-AU" sz="1600" b="0" dirty="0">
                          <a:solidFill>
                            <a:schemeClr val="tx1"/>
                          </a:solidFill>
                        </a:rPr>
                        <a:t>HML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9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a:ea typeface="+mn-ea"/>
                          <a:cs typeface="+mn-cs"/>
                        </a:rPr>
                        <a:t>6.5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68.5 tonne </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4997690"/>
                  </a:ext>
                </a:extLst>
              </a:tr>
            </a:tbl>
          </a:graphicData>
        </a:graphic>
      </p:graphicFrame>
    </p:spTree>
    <p:extLst>
      <p:ext uri="{BB962C8B-B14F-4D97-AF65-F5344CB8AC3E}">
        <p14:creationId xmlns:p14="http://schemas.microsoft.com/office/powerpoint/2010/main" val="36135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B38388-A5C3-4A2D-8DEF-7362D123C40D}"/>
              </a:ext>
            </a:extLst>
          </p:cNvPr>
          <p:cNvPicPr>
            <a:picLocks noChangeAspect="1"/>
          </p:cNvPicPr>
          <p:nvPr/>
        </p:nvPicPr>
        <p:blipFill>
          <a:blip r:embed="rId2"/>
          <a:stretch>
            <a:fillRect/>
          </a:stretch>
        </p:blipFill>
        <p:spPr>
          <a:xfrm>
            <a:off x="820843" y="62281"/>
            <a:ext cx="6736429" cy="2071664"/>
          </a:xfrm>
          <a:prstGeom prst="rect">
            <a:avLst/>
          </a:prstGeom>
        </p:spPr>
      </p:pic>
      <p:sp>
        <p:nvSpPr>
          <p:cNvPr id="4" name="TextBox 3">
            <a:extLst>
              <a:ext uri="{FF2B5EF4-FFF2-40B4-BE49-F238E27FC236}">
                <a16:creationId xmlns:a16="http://schemas.microsoft.com/office/drawing/2014/main" id="{00B692F6-D332-4407-B6F8-F69898BCAF90}"/>
              </a:ext>
            </a:extLst>
          </p:cNvPr>
          <p:cNvSpPr txBox="1"/>
          <p:nvPr/>
        </p:nvSpPr>
        <p:spPr>
          <a:xfrm>
            <a:off x="2194314" y="96883"/>
            <a:ext cx="4337399" cy="369460"/>
          </a:xfrm>
          <a:prstGeom prst="rect">
            <a:avLst/>
          </a:prstGeom>
          <a:noFill/>
        </p:spPr>
        <p:txBody>
          <a:bodyPr wrap="square" rtlCol="0">
            <a:spAutoFit/>
          </a:bodyPr>
          <a:lstStyle/>
          <a:p>
            <a:r>
              <a:rPr lang="en-AU" sz="1801" b="1" dirty="0">
                <a:solidFill>
                  <a:schemeClr val="accent6">
                    <a:lumMod val="50000"/>
                  </a:schemeClr>
                </a:solidFill>
              </a:rPr>
              <a:t>ROAD TRAIN – TANDEM AXLE DOLLY</a:t>
            </a:r>
          </a:p>
        </p:txBody>
      </p:sp>
      <p:sp>
        <p:nvSpPr>
          <p:cNvPr id="7" name="TextBox 6">
            <a:extLst>
              <a:ext uri="{FF2B5EF4-FFF2-40B4-BE49-F238E27FC236}">
                <a16:creationId xmlns:a16="http://schemas.microsoft.com/office/drawing/2014/main" id="{CCE1C5BC-CD87-471B-9071-721FE4B7EFDE}"/>
              </a:ext>
            </a:extLst>
          </p:cNvPr>
          <p:cNvSpPr txBox="1"/>
          <p:nvPr/>
        </p:nvSpPr>
        <p:spPr>
          <a:xfrm>
            <a:off x="3099077" y="3309597"/>
            <a:ext cx="4189513" cy="369460"/>
          </a:xfrm>
          <a:prstGeom prst="rect">
            <a:avLst/>
          </a:prstGeom>
          <a:noFill/>
        </p:spPr>
        <p:txBody>
          <a:bodyPr wrap="square" rtlCol="0">
            <a:spAutoFit/>
          </a:bodyPr>
          <a:lstStyle/>
          <a:p>
            <a:pPr algn="ctr"/>
            <a:r>
              <a:rPr lang="en-AU" sz="1801" b="1" dirty="0">
                <a:solidFill>
                  <a:schemeClr val="accent6">
                    <a:lumMod val="50000"/>
                  </a:schemeClr>
                </a:solidFill>
              </a:rPr>
              <a:t>ROAD TRAIN – TRI AXLE DOLLY</a:t>
            </a:r>
          </a:p>
        </p:txBody>
      </p:sp>
      <p:graphicFrame>
        <p:nvGraphicFramePr>
          <p:cNvPr id="13" name="Table 13">
            <a:extLst>
              <a:ext uri="{FF2B5EF4-FFF2-40B4-BE49-F238E27FC236}">
                <a16:creationId xmlns:a16="http://schemas.microsoft.com/office/drawing/2014/main" id="{7795A0C6-C3DA-460B-8878-E45D3E5BEFF2}"/>
              </a:ext>
            </a:extLst>
          </p:cNvPr>
          <p:cNvGraphicFramePr>
            <a:graphicFrameLocks noGrp="1"/>
          </p:cNvGraphicFramePr>
          <p:nvPr>
            <p:extLst>
              <p:ext uri="{D42A27DB-BD31-4B8C-83A1-F6EECF244321}">
                <p14:modId xmlns:p14="http://schemas.microsoft.com/office/powerpoint/2010/main" val="1020103481"/>
              </p:ext>
            </p:extLst>
          </p:nvPr>
        </p:nvGraphicFramePr>
        <p:xfrm>
          <a:off x="587578" y="1704763"/>
          <a:ext cx="7374288" cy="1493520"/>
        </p:xfrm>
        <a:graphic>
          <a:graphicData uri="http://schemas.openxmlformats.org/drawingml/2006/table">
            <a:tbl>
              <a:tblPr firstRow="1" bandRow="1">
                <a:tableStyleId>{073A0DAA-6AF3-43AB-8588-CEC1D06C72B9}</a:tableStyleId>
              </a:tblPr>
              <a:tblGrid>
                <a:gridCol w="810196">
                  <a:extLst>
                    <a:ext uri="{9D8B030D-6E8A-4147-A177-3AD203B41FA5}">
                      <a16:colId xmlns:a16="http://schemas.microsoft.com/office/drawing/2014/main" val="4245322510"/>
                    </a:ext>
                  </a:extLst>
                </a:gridCol>
                <a:gridCol w="615822">
                  <a:extLst>
                    <a:ext uri="{9D8B030D-6E8A-4147-A177-3AD203B41FA5}">
                      <a16:colId xmlns:a16="http://schemas.microsoft.com/office/drawing/2014/main" val="2911063883"/>
                    </a:ext>
                  </a:extLst>
                </a:gridCol>
                <a:gridCol w="881743">
                  <a:extLst>
                    <a:ext uri="{9D8B030D-6E8A-4147-A177-3AD203B41FA5}">
                      <a16:colId xmlns:a16="http://schemas.microsoft.com/office/drawing/2014/main" val="3856040798"/>
                    </a:ext>
                  </a:extLst>
                </a:gridCol>
                <a:gridCol w="769776">
                  <a:extLst>
                    <a:ext uri="{9D8B030D-6E8A-4147-A177-3AD203B41FA5}">
                      <a16:colId xmlns:a16="http://schemas.microsoft.com/office/drawing/2014/main" val="3264215328"/>
                    </a:ext>
                  </a:extLst>
                </a:gridCol>
                <a:gridCol w="1021703">
                  <a:extLst>
                    <a:ext uri="{9D8B030D-6E8A-4147-A177-3AD203B41FA5}">
                      <a16:colId xmlns:a16="http://schemas.microsoft.com/office/drawing/2014/main" val="1203190617"/>
                    </a:ext>
                  </a:extLst>
                </a:gridCol>
                <a:gridCol w="797769">
                  <a:extLst>
                    <a:ext uri="{9D8B030D-6E8A-4147-A177-3AD203B41FA5}">
                      <a16:colId xmlns:a16="http://schemas.microsoft.com/office/drawing/2014/main" val="4038995521"/>
                    </a:ext>
                  </a:extLst>
                </a:gridCol>
                <a:gridCol w="2477279">
                  <a:extLst>
                    <a:ext uri="{9D8B030D-6E8A-4147-A177-3AD203B41FA5}">
                      <a16:colId xmlns:a16="http://schemas.microsoft.com/office/drawing/2014/main" val="120520075"/>
                    </a:ext>
                  </a:extLst>
                </a:gridCol>
              </a:tblGrid>
              <a:tr h="237393">
                <a:tc>
                  <a:txBody>
                    <a:bodyPr/>
                    <a:lstStyle/>
                    <a:p>
                      <a:r>
                        <a:rPr lang="en-AU" sz="1600" b="1" dirty="0">
                          <a:solidFill>
                            <a:schemeClr val="bg1"/>
                          </a:solidFill>
                        </a:rPr>
                        <a:t>Limit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Steer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Drive Axle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Tri Group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Dolly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Tri Group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Gross Combination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1802727"/>
                  </a:ext>
                </a:extLst>
              </a:tr>
              <a:tr h="237393">
                <a:tc>
                  <a:txBody>
                    <a:bodyPr/>
                    <a:lstStyle/>
                    <a:p>
                      <a:r>
                        <a:rPr lang="en-AU" sz="1600" b="0" dirty="0">
                          <a:solidFill>
                            <a:schemeClr val="tx1"/>
                          </a:solidFill>
                        </a:rPr>
                        <a:t>GML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16.5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 20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16.5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20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80.1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872354"/>
                  </a:ext>
                </a:extLst>
              </a:tr>
              <a:tr h="237393">
                <a:tc>
                  <a:txBody>
                    <a:bodyPr/>
                    <a:lstStyle/>
                    <a:p>
                      <a:r>
                        <a:rPr lang="en-AU" sz="1600" b="0" dirty="0">
                          <a:solidFill>
                            <a:schemeClr val="tx1"/>
                          </a:solidFill>
                        </a:rPr>
                        <a:t>CML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82.1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60033"/>
                  </a:ext>
                </a:extLst>
              </a:tr>
              <a:tr h="237393">
                <a:tc>
                  <a:txBody>
                    <a:bodyPr/>
                    <a:lstStyle/>
                    <a:p>
                      <a:r>
                        <a:rPr lang="en-AU" sz="1600" b="0" dirty="0">
                          <a:solidFill>
                            <a:schemeClr val="tx1"/>
                          </a:solidFill>
                        </a:rPr>
                        <a:t>HML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86.1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3552500"/>
                  </a:ext>
                </a:extLst>
              </a:tr>
            </a:tbl>
          </a:graphicData>
        </a:graphic>
      </p:graphicFrame>
      <p:pic>
        <p:nvPicPr>
          <p:cNvPr id="15" name="Picture 14">
            <a:extLst>
              <a:ext uri="{FF2B5EF4-FFF2-40B4-BE49-F238E27FC236}">
                <a16:creationId xmlns:a16="http://schemas.microsoft.com/office/drawing/2014/main" id="{2E9826D1-2B8D-438A-A43E-CB4F3F2A569C}"/>
              </a:ext>
            </a:extLst>
          </p:cNvPr>
          <p:cNvPicPr>
            <a:picLocks noChangeAspect="1"/>
          </p:cNvPicPr>
          <p:nvPr/>
        </p:nvPicPr>
        <p:blipFill>
          <a:blip r:embed="rId3"/>
          <a:stretch>
            <a:fillRect/>
          </a:stretch>
        </p:blipFill>
        <p:spPr>
          <a:xfrm>
            <a:off x="2231113" y="3679057"/>
            <a:ext cx="5925443" cy="1218435"/>
          </a:xfrm>
          <a:prstGeom prst="rect">
            <a:avLst/>
          </a:prstGeom>
        </p:spPr>
      </p:pic>
      <p:graphicFrame>
        <p:nvGraphicFramePr>
          <p:cNvPr id="16" name="Table 13">
            <a:extLst>
              <a:ext uri="{FF2B5EF4-FFF2-40B4-BE49-F238E27FC236}">
                <a16:creationId xmlns:a16="http://schemas.microsoft.com/office/drawing/2014/main" id="{F67871BD-52BA-4693-9CFC-A73D7092C55F}"/>
              </a:ext>
            </a:extLst>
          </p:cNvPr>
          <p:cNvGraphicFramePr>
            <a:graphicFrameLocks noGrp="1"/>
          </p:cNvGraphicFramePr>
          <p:nvPr>
            <p:extLst>
              <p:ext uri="{D42A27DB-BD31-4B8C-83A1-F6EECF244321}">
                <p14:modId xmlns:p14="http://schemas.microsoft.com/office/powerpoint/2010/main" val="667036382"/>
              </p:ext>
            </p:extLst>
          </p:nvPr>
        </p:nvGraphicFramePr>
        <p:xfrm>
          <a:off x="1893862" y="4897492"/>
          <a:ext cx="7644871" cy="1493520"/>
        </p:xfrm>
        <a:graphic>
          <a:graphicData uri="http://schemas.openxmlformats.org/drawingml/2006/table">
            <a:tbl>
              <a:tblPr firstRow="1" bandRow="1">
                <a:tableStyleId>{073A0DAA-6AF3-43AB-8588-CEC1D06C72B9}</a:tableStyleId>
              </a:tblPr>
              <a:tblGrid>
                <a:gridCol w="839924">
                  <a:extLst>
                    <a:ext uri="{9D8B030D-6E8A-4147-A177-3AD203B41FA5}">
                      <a16:colId xmlns:a16="http://schemas.microsoft.com/office/drawing/2014/main" val="4245322510"/>
                    </a:ext>
                  </a:extLst>
                </a:gridCol>
                <a:gridCol w="638417">
                  <a:extLst>
                    <a:ext uri="{9D8B030D-6E8A-4147-A177-3AD203B41FA5}">
                      <a16:colId xmlns:a16="http://schemas.microsoft.com/office/drawing/2014/main" val="2911063883"/>
                    </a:ext>
                  </a:extLst>
                </a:gridCol>
                <a:gridCol w="1013247">
                  <a:extLst>
                    <a:ext uri="{9D8B030D-6E8A-4147-A177-3AD203B41FA5}">
                      <a16:colId xmlns:a16="http://schemas.microsoft.com/office/drawing/2014/main" val="3856040798"/>
                    </a:ext>
                  </a:extLst>
                </a:gridCol>
                <a:gridCol w="1352877">
                  <a:extLst>
                    <a:ext uri="{9D8B030D-6E8A-4147-A177-3AD203B41FA5}">
                      <a16:colId xmlns:a16="http://schemas.microsoft.com/office/drawing/2014/main" val="3264215328"/>
                    </a:ext>
                  </a:extLst>
                </a:gridCol>
                <a:gridCol w="1054359">
                  <a:extLst>
                    <a:ext uri="{9D8B030D-6E8A-4147-A177-3AD203B41FA5}">
                      <a16:colId xmlns:a16="http://schemas.microsoft.com/office/drawing/2014/main" val="1203190617"/>
                    </a:ext>
                  </a:extLst>
                </a:gridCol>
                <a:gridCol w="1418253">
                  <a:extLst>
                    <a:ext uri="{9D8B030D-6E8A-4147-A177-3AD203B41FA5}">
                      <a16:colId xmlns:a16="http://schemas.microsoft.com/office/drawing/2014/main" val="4038995521"/>
                    </a:ext>
                  </a:extLst>
                </a:gridCol>
                <a:gridCol w="1327794">
                  <a:extLst>
                    <a:ext uri="{9D8B030D-6E8A-4147-A177-3AD203B41FA5}">
                      <a16:colId xmlns:a16="http://schemas.microsoft.com/office/drawing/2014/main" val="120520075"/>
                    </a:ext>
                  </a:extLst>
                </a:gridCol>
              </a:tblGrid>
              <a:tr h="237393">
                <a:tc>
                  <a:txBody>
                    <a:bodyPr/>
                    <a:lstStyle/>
                    <a:p>
                      <a:r>
                        <a:rPr lang="en-AU" sz="1600" b="1" dirty="0">
                          <a:solidFill>
                            <a:schemeClr val="bg1"/>
                          </a:solidFill>
                        </a:rPr>
                        <a:t>Limit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Steer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Drive Axle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Tri Group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Dolly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AU" sz="1600" b="1" dirty="0">
                          <a:solidFill>
                            <a:schemeClr val="bg1"/>
                          </a:solidFill>
                        </a:rPr>
                        <a:t>Tri Group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chemeClr val="bg1"/>
                          </a:solidFill>
                        </a:rPr>
                        <a:t>Gross Combination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1802727"/>
                  </a:ext>
                </a:extLst>
              </a:tr>
              <a:tr h="237393">
                <a:tc>
                  <a:txBody>
                    <a:bodyPr/>
                    <a:lstStyle/>
                    <a:p>
                      <a:r>
                        <a:rPr lang="en-AU" sz="1600" b="0" dirty="0">
                          <a:solidFill>
                            <a:schemeClr val="tx1"/>
                          </a:solidFill>
                        </a:rPr>
                        <a:t>GML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16.5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 20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20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20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83.6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872354"/>
                  </a:ext>
                </a:extLst>
              </a:tr>
              <a:tr h="237393">
                <a:tc>
                  <a:txBody>
                    <a:bodyPr/>
                    <a:lstStyle/>
                    <a:p>
                      <a:r>
                        <a:rPr lang="en-AU" sz="1600" b="0" dirty="0">
                          <a:solidFill>
                            <a:schemeClr val="tx1"/>
                          </a:solidFill>
                        </a:rPr>
                        <a:t>CML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85.6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1760033"/>
                  </a:ext>
                </a:extLst>
              </a:tr>
              <a:tr h="237393">
                <a:tc>
                  <a:txBody>
                    <a:bodyPr/>
                    <a:lstStyle/>
                    <a:p>
                      <a:r>
                        <a:rPr lang="en-AU" sz="1600" b="0" dirty="0">
                          <a:solidFill>
                            <a:schemeClr val="tx1"/>
                          </a:solidFill>
                        </a:rPr>
                        <a:t>HML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7.1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17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22.5 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600" b="0" dirty="0">
                          <a:solidFill>
                            <a:schemeClr val="tx1"/>
                          </a:solidFill>
                        </a:rPr>
                        <a:t>91.6 tonne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896414"/>
                  </a:ext>
                </a:extLst>
              </a:tr>
            </a:tbl>
          </a:graphicData>
        </a:graphic>
      </p:graphicFrame>
      <p:sp>
        <p:nvSpPr>
          <p:cNvPr id="2" name="TextBox 1">
            <a:extLst>
              <a:ext uri="{FF2B5EF4-FFF2-40B4-BE49-F238E27FC236}">
                <a16:creationId xmlns:a16="http://schemas.microsoft.com/office/drawing/2014/main" id="{FD979980-AD91-A7D1-6757-652F37CD70F0}"/>
              </a:ext>
            </a:extLst>
          </p:cNvPr>
          <p:cNvSpPr txBox="1"/>
          <p:nvPr/>
        </p:nvSpPr>
        <p:spPr>
          <a:xfrm>
            <a:off x="8591702" y="466343"/>
            <a:ext cx="3304829" cy="923714"/>
          </a:xfrm>
          <a:prstGeom prst="rect">
            <a:avLst/>
          </a:prstGeom>
          <a:noFill/>
        </p:spPr>
        <p:txBody>
          <a:bodyPr wrap="square" rtlCol="0">
            <a:spAutoFit/>
          </a:bodyPr>
          <a:lstStyle/>
          <a:p>
            <a:pPr algn="ctr"/>
            <a:r>
              <a:rPr lang="en-AU" sz="1801" dirty="0"/>
              <a:t>Our Prime Movers can travel at 6.5 tonne on the steer axle groups</a:t>
            </a:r>
          </a:p>
        </p:txBody>
      </p:sp>
    </p:spTree>
    <p:extLst>
      <p:ext uri="{BB962C8B-B14F-4D97-AF65-F5344CB8AC3E}">
        <p14:creationId xmlns:p14="http://schemas.microsoft.com/office/powerpoint/2010/main" val="188711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237913" y="49968"/>
            <a:ext cx="5724128" cy="584775"/>
          </a:xfrm>
          <a:prstGeom prst="rect">
            <a:avLst/>
          </a:prstGeom>
          <a:noFill/>
        </p:spPr>
        <p:txBody>
          <a:bodyPr wrap="square" rtlCol="0">
            <a:spAutoFit/>
          </a:bodyPr>
          <a:lstStyle/>
          <a:p>
            <a:pPr algn="r"/>
            <a:r>
              <a:rPr lang="en-AU" sz="3200" b="1" dirty="0">
                <a:solidFill>
                  <a:schemeClr val="accent6">
                    <a:lumMod val="50000"/>
                  </a:schemeClr>
                </a:solidFill>
              </a:rPr>
              <a:t>POLICY </a:t>
            </a:r>
          </a:p>
        </p:txBody>
      </p:sp>
      <p:sp>
        <p:nvSpPr>
          <p:cNvPr id="6" name="Rectangle 5"/>
          <p:cNvSpPr/>
          <p:nvPr/>
        </p:nvSpPr>
        <p:spPr>
          <a:xfrm>
            <a:off x="1710904" y="796415"/>
            <a:ext cx="9054023" cy="6189130"/>
          </a:xfrm>
          <a:prstGeom prst="rect">
            <a:avLst/>
          </a:prstGeom>
        </p:spPr>
        <p:txBody>
          <a:bodyPr wrap="square">
            <a:spAutoFit/>
          </a:bodyPr>
          <a:lstStyle/>
          <a:p>
            <a:r>
              <a:rPr lang="en-GB" sz="1801" dirty="0"/>
              <a:t>Management of 5’s Australia Pty Ltd understands under Heavy Vehicle National Law (HNNL) and Western Australia Road Traffic Legislation the only defence to a Chain of Responsibility (</a:t>
            </a:r>
            <a:r>
              <a:rPr lang="en-GB" sz="1801" dirty="0" err="1"/>
              <a:t>CoR</a:t>
            </a:r>
            <a:r>
              <a:rPr lang="en-GB" sz="1801" dirty="0"/>
              <a:t>) breach is if you took ‘all reasonably practicable steps’ to prevent the occurrence of the breach. </a:t>
            </a:r>
          </a:p>
          <a:p>
            <a:endParaRPr lang="en-GB" sz="1801" dirty="0"/>
          </a:p>
          <a:p>
            <a:r>
              <a:rPr lang="en-GB" sz="1801" dirty="0"/>
              <a:t>It is Managements policy that 5'S Australia Pty Ltd will take all reasonably practicable steps including having systems in place to manage, reduce or where possible eliminate a potential contravention. </a:t>
            </a:r>
            <a:endParaRPr lang="en-AU" sz="1801" dirty="0"/>
          </a:p>
          <a:p>
            <a:r>
              <a:rPr lang="en-AU" sz="1801" dirty="0"/>
              <a:t> </a:t>
            </a:r>
          </a:p>
          <a:p>
            <a:r>
              <a:rPr lang="en-AU" sz="1801" dirty="0"/>
              <a:t>Complying with HVNL and </a:t>
            </a:r>
            <a:r>
              <a:rPr lang="en-AU" sz="1801" dirty="0" err="1"/>
              <a:t>CoR</a:t>
            </a:r>
            <a:r>
              <a:rPr lang="en-AU" sz="1801" dirty="0"/>
              <a:t> Responsibilities is a Core Value of 5'S Australia Pty Ltd.   Management are committed to adhering to the standards imposed by the HVNL and . </a:t>
            </a:r>
          </a:p>
          <a:p>
            <a:r>
              <a:rPr lang="en-GB" sz="1801" dirty="0"/>
              <a:t> </a:t>
            </a:r>
            <a:endParaRPr lang="en-AU" sz="1801" dirty="0"/>
          </a:p>
          <a:p>
            <a:r>
              <a:rPr lang="en-GB" sz="1801" dirty="0"/>
              <a:t>To assist in meeting our responsibilities, 5'S Australia Pty Ltd  are committed to: </a:t>
            </a:r>
            <a:endParaRPr lang="en-AU" sz="1801" dirty="0"/>
          </a:p>
          <a:p>
            <a:pPr marL="285751" indent="-285751">
              <a:buFont typeface="Arial" panose="020B0604020202020204" pitchFamily="34" charset="0"/>
              <a:buChar char="•"/>
            </a:pPr>
            <a:r>
              <a:rPr lang="en-GB" sz="1801" dirty="0"/>
              <a:t>Consulting with drivers and others within the chain </a:t>
            </a:r>
            <a:endParaRPr lang="en-AU" sz="1801" dirty="0"/>
          </a:p>
          <a:p>
            <a:pPr marL="285751" indent="-285751">
              <a:buFont typeface="Arial" panose="020B0604020202020204" pitchFamily="34" charset="0"/>
              <a:buChar char="•"/>
            </a:pPr>
            <a:r>
              <a:rPr lang="en-GB" sz="1801" dirty="0"/>
              <a:t>Maintaining work systems to enable compliance with National and Western Australian Legislation </a:t>
            </a:r>
            <a:endParaRPr lang="en-AU" sz="1801" dirty="0"/>
          </a:p>
          <a:p>
            <a:pPr marL="285751" indent="-285751">
              <a:buFont typeface="Arial" panose="020B0604020202020204" pitchFamily="34" charset="0"/>
              <a:buChar char="•"/>
            </a:pPr>
            <a:r>
              <a:rPr lang="en-GB" sz="1801" dirty="0"/>
              <a:t>Ensuring Management exercise relevant supervision and control over 5'S Australia Pty Ltd systems </a:t>
            </a:r>
            <a:endParaRPr lang="en-AU" sz="1801" dirty="0"/>
          </a:p>
          <a:p>
            <a:pPr marL="285751" indent="-285751">
              <a:buFont typeface="Arial" panose="020B0604020202020204" pitchFamily="34" charset="0"/>
              <a:buChar char="•"/>
            </a:pPr>
            <a:r>
              <a:rPr lang="en-GB" sz="1801" dirty="0"/>
              <a:t>Addressing and monitoring breaches or concerns raised</a:t>
            </a:r>
            <a:endParaRPr lang="en-AU" sz="1801" dirty="0"/>
          </a:p>
          <a:p>
            <a:pPr marL="285751" indent="-285751">
              <a:buFont typeface="Arial" panose="020B0604020202020204" pitchFamily="34" charset="0"/>
              <a:buChar char="•"/>
            </a:pPr>
            <a:r>
              <a:rPr lang="en-GB" sz="1801" dirty="0"/>
              <a:t>Provide </a:t>
            </a:r>
            <a:r>
              <a:rPr lang="en-GB" sz="1801" dirty="0" err="1"/>
              <a:t>CoR</a:t>
            </a:r>
            <a:r>
              <a:rPr lang="en-GB" sz="1801" dirty="0"/>
              <a:t> Awareness training </a:t>
            </a:r>
            <a:endParaRPr lang="en-AU" sz="1801" dirty="0"/>
          </a:p>
          <a:p>
            <a:pPr marL="285751" indent="-285751">
              <a:buFont typeface="Arial" panose="020B0604020202020204" pitchFamily="34" charset="0"/>
              <a:buChar char="•"/>
            </a:pPr>
            <a:r>
              <a:rPr lang="en-GB" sz="1801" dirty="0"/>
              <a:t>Provide the resources to achieve this commitment </a:t>
            </a:r>
            <a:endParaRPr lang="en-AU" sz="1801" dirty="0"/>
          </a:p>
          <a:p>
            <a:r>
              <a:rPr lang="en-GB" sz="1801" dirty="0"/>
              <a:t> </a:t>
            </a:r>
            <a:endParaRPr lang="en-AU" sz="1801" dirty="0"/>
          </a:p>
        </p:txBody>
      </p:sp>
    </p:spTree>
    <p:extLst>
      <p:ext uri="{BB962C8B-B14F-4D97-AF65-F5344CB8AC3E}">
        <p14:creationId xmlns:p14="http://schemas.microsoft.com/office/powerpoint/2010/main" val="9046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211142" y="858418"/>
            <a:ext cx="8452299" cy="369460"/>
          </a:xfrm>
          <a:prstGeom prst="rect">
            <a:avLst/>
          </a:prstGeom>
          <a:noFill/>
          <a:ln w="9525">
            <a:noFill/>
            <a:miter lim="800000"/>
            <a:headEnd/>
            <a:tailEnd/>
          </a:ln>
          <a:effectLst/>
        </p:spPr>
        <p:txBody>
          <a:bodyPr wrap="square">
            <a:spAutoFit/>
          </a:bodyPr>
          <a:lstStyle/>
          <a:p>
            <a:r>
              <a:rPr lang="en-US" sz="1801" dirty="0">
                <a:latin typeface="Arial" panose="020B0604020202020204" pitchFamily="34" charset="0"/>
                <a:cs typeface="Arial" panose="020B0604020202020204" pitchFamily="34" charset="0"/>
              </a:rPr>
              <a:t>How Do You Know if the Vehicle is on NHVAS Mass?</a:t>
            </a:r>
            <a:endParaRPr lang="en-AU" sz="1801" dirty="0">
              <a:latin typeface="Arial" panose="020B0604020202020204" pitchFamily="34" charset="0"/>
              <a:cs typeface="Arial" panose="020B0604020202020204" pitchFamily="34" charset="0"/>
            </a:endParaRPr>
          </a:p>
        </p:txBody>
      </p:sp>
      <p:sp>
        <p:nvSpPr>
          <p:cNvPr id="8" name="Rectangle 7"/>
          <p:cNvSpPr/>
          <p:nvPr/>
        </p:nvSpPr>
        <p:spPr>
          <a:xfrm>
            <a:off x="211142" y="1391588"/>
            <a:ext cx="8173733" cy="646587"/>
          </a:xfrm>
          <a:prstGeom prst="rect">
            <a:avLst/>
          </a:prstGeom>
        </p:spPr>
        <p:txBody>
          <a:bodyPr wrap="square">
            <a:spAutoFit/>
          </a:bodyPr>
          <a:lstStyle/>
          <a:p>
            <a:pPr>
              <a:spcBef>
                <a:spcPct val="50000"/>
              </a:spcBef>
              <a:buClrTx/>
              <a:buSzTx/>
              <a:buFontTx/>
              <a:buNone/>
            </a:pPr>
            <a:r>
              <a:rPr lang="en-US" sz="1801" dirty="0">
                <a:latin typeface="Arial" panose="020B0604020202020204" pitchFamily="34" charset="0"/>
                <a:cs typeface="Arial" panose="020B0604020202020204" pitchFamily="34" charset="0"/>
              </a:rPr>
              <a:t>This Sticker will be on the side of the Prime Mover with the Mass Management Blue label and Maintenance will be identified by the Yellow strip. </a:t>
            </a:r>
            <a:endParaRPr lang="en-AU" sz="180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5DB185-A53C-4C37-81D0-842732B60F2F}"/>
              </a:ext>
            </a:extLst>
          </p:cNvPr>
          <p:cNvSpPr txBox="1"/>
          <p:nvPr/>
        </p:nvSpPr>
        <p:spPr>
          <a:xfrm>
            <a:off x="129397" y="232916"/>
            <a:ext cx="9587259" cy="461665"/>
          </a:xfrm>
          <a:prstGeom prst="rect">
            <a:avLst/>
          </a:prstGeom>
          <a:noFill/>
        </p:spPr>
        <p:txBody>
          <a:bodyPr wrap="square" rtlCol="0">
            <a:spAutoFit/>
          </a:bodyPr>
          <a:lstStyle/>
          <a:p>
            <a:r>
              <a:rPr lang="en-AU" sz="2400" b="1" dirty="0">
                <a:solidFill>
                  <a:schemeClr val="accent6">
                    <a:lumMod val="50000"/>
                  </a:schemeClr>
                </a:solidFill>
              </a:rPr>
              <a:t>NATIONAL HEAVY VEHICLE ACCREDITATION </a:t>
            </a:r>
          </a:p>
        </p:txBody>
      </p:sp>
      <p:sp>
        <p:nvSpPr>
          <p:cNvPr id="11" name="Rectangle 10">
            <a:extLst>
              <a:ext uri="{FF2B5EF4-FFF2-40B4-BE49-F238E27FC236}">
                <a16:creationId xmlns:a16="http://schemas.microsoft.com/office/drawing/2014/main" id="{312B22AE-E213-451D-819B-CF6C459845F9}"/>
              </a:ext>
            </a:extLst>
          </p:cNvPr>
          <p:cNvSpPr/>
          <p:nvPr/>
        </p:nvSpPr>
        <p:spPr>
          <a:xfrm>
            <a:off x="3424163" y="2314919"/>
            <a:ext cx="6334814" cy="1755096"/>
          </a:xfrm>
          <a:prstGeom prst="rect">
            <a:avLst/>
          </a:prstGeom>
        </p:spPr>
        <p:txBody>
          <a:bodyPr wrap="square">
            <a:spAutoFit/>
          </a:bodyPr>
          <a:lstStyle/>
          <a:p>
            <a:pPr>
              <a:spcBef>
                <a:spcPct val="50000"/>
              </a:spcBef>
              <a:buClrTx/>
              <a:buSzTx/>
              <a:buFontTx/>
              <a:buNone/>
            </a:pPr>
            <a:r>
              <a:rPr lang="en-US" sz="1801" dirty="0">
                <a:latin typeface="Arial" panose="020B0604020202020204" pitchFamily="34" charset="0"/>
                <a:cs typeface="Arial" panose="020B0604020202020204" pitchFamily="34" charset="0"/>
              </a:rPr>
              <a:t>Any trailers can be used on the mass program.  The trailers are not registered on the mass program.</a:t>
            </a:r>
          </a:p>
          <a:p>
            <a:pPr>
              <a:spcBef>
                <a:spcPct val="50000"/>
              </a:spcBef>
              <a:buClrTx/>
              <a:buSzTx/>
              <a:buFontTx/>
              <a:buNone/>
            </a:pPr>
            <a:endParaRPr lang="en-US" sz="1801" dirty="0">
              <a:latin typeface="Arial" panose="020B0604020202020204" pitchFamily="34" charset="0"/>
              <a:cs typeface="Arial" panose="020B0604020202020204" pitchFamily="34" charset="0"/>
            </a:endParaRPr>
          </a:p>
          <a:p>
            <a:pPr>
              <a:spcBef>
                <a:spcPct val="50000"/>
              </a:spcBef>
              <a:buClrTx/>
              <a:buSzTx/>
              <a:buFontTx/>
              <a:buNone/>
            </a:pPr>
            <a:r>
              <a:rPr lang="en-US" sz="1801" dirty="0">
                <a:latin typeface="Arial" panose="020B0604020202020204" pitchFamily="34" charset="0"/>
                <a:cs typeface="Arial" panose="020B0604020202020204" pitchFamily="34" charset="0"/>
              </a:rPr>
              <a:t> If the trailer does not have Road Friendly Suspension it must be loaded to Concessional Mass Limits only. </a:t>
            </a:r>
            <a:endParaRPr lang="en-AU" sz="180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4BD7E8D-344C-49BF-A98B-F890960B5B72}"/>
              </a:ext>
            </a:extLst>
          </p:cNvPr>
          <p:cNvSpPr txBox="1"/>
          <p:nvPr/>
        </p:nvSpPr>
        <p:spPr>
          <a:xfrm>
            <a:off x="3424163" y="4346244"/>
            <a:ext cx="6573854" cy="369460"/>
          </a:xfrm>
          <a:prstGeom prst="rect">
            <a:avLst/>
          </a:prstGeom>
          <a:noFill/>
        </p:spPr>
        <p:txBody>
          <a:bodyPr wrap="square" rtlCol="0">
            <a:spAutoFit/>
          </a:bodyPr>
          <a:lstStyle/>
          <a:p>
            <a:r>
              <a:rPr lang="en-AU" sz="1801" b="1" dirty="0">
                <a:solidFill>
                  <a:schemeClr val="accent1">
                    <a:lumMod val="50000"/>
                  </a:schemeClr>
                </a:solidFill>
              </a:rPr>
              <a:t>WHERE CAN CONCESSIONAL MASS VEHICLES TRAVEL?</a:t>
            </a:r>
          </a:p>
        </p:txBody>
      </p:sp>
      <p:sp>
        <p:nvSpPr>
          <p:cNvPr id="5" name="Rectangle 4">
            <a:extLst>
              <a:ext uri="{FF2B5EF4-FFF2-40B4-BE49-F238E27FC236}">
                <a16:creationId xmlns:a16="http://schemas.microsoft.com/office/drawing/2014/main" id="{0AFD35D8-F09D-4E08-B98E-8F227A8D24C7}"/>
              </a:ext>
            </a:extLst>
          </p:cNvPr>
          <p:cNvSpPr/>
          <p:nvPr/>
        </p:nvSpPr>
        <p:spPr>
          <a:xfrm>
            <a:off x="3424162" y="4768181"/>
            <a:ext cx="6096000" cy="1200842"/>
          </a:xfrm>
          <a:prstGeom prst="rect">
            <a:avLst/>
          </a:prstGeom>
        </p:spPr>
        <p:txBody>
          <a:bodyPr>
            <a:spAutoFit/>
          </a:bodyPr>
          <a:lstStyle/>
          <a:p>
            <a:pPr>
              <a:spcBef>
                <a:spcPct val="50000"/>
              </a:spcBef>
            </a:pPr>
            <a:r>
              <a:rPr lang="en-US" sz="1801" dirty="0">
                <a:latin typeface="Arial" panose="020B0604020202020204" pitchFamily="34" charset="0"/>
                <a:cs typeface="Arial" panose="020B0604020202020204" pitchFamily="34" charset="0"/>
              </a:rPr>
              <a:t>No Additional route restrictions apply under CML.  Operators eligible for CML may travel on all roads, except where prohibited by a load limit specified for a road, bridge or causeway by a sign or notice.</a:t>
            </a:r>
          </a:p>
        </p:txBody>
      </p:sp>
      <p:pic>
        <p:nvPicPr>
          <p:cNvPr id="3" name="Picture 2">
            <a:extLst>
              <a:ext uri="{FF2B5EF4-FFF2-40B4-BE49-F238E27FC236}">
                <a16:creationId xmlns:a16="http://schemas.microsoft.com/office/drawing/2014/main" id="{580B52E1-C03C-42DD-B556-620EA3B688AC}"/>
              </a:ext>
            </a:extLst>
          </p:cNvPr>
          <p:cNvPicPr>
            <a:picLocks noChangeAspect="1"/>
          </p:cNvPicPr>
          <p:nvPr/>
        </p:nvPicPr>
        <p:blipFill>
          <a:blip r:embed="rId3"/>
          <a:stretch>
            <a:fillRect/>
          </a:stretch>
        </p:blipFill>
        <p:spPr>
          <a:xfrm>
            <a:off x="365840" y="2385334"/>
            <a:ext cx="2857500" cy="3524251"/>
          </a:xfrm>
          <a:prstGeom prst="rect">
            <a:avLst/>
          </a:prstGeom>
        </p:spPr>
      </p:pic>
    </p:spTree>
    <p:extLst>
      <p:ext uri="{BB962C8B-B14F-4D97-AF65-F5344CB8AC3E}">
        <p14:creationId xmlns:p14="http://schemas.microsoft.com/office/powerpoint/2010/main" val="112638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262" y="806454"/>
            <a:ext cx="11981739" cy="8036303"/>
          </a:xfrm>
          <a:prstGeom prst="rect">
            <a:avLst/>
          </a:prstGeom>
          <a:noFill/>
        </p:spPr>
        <p:txBody>
          <a:bodyPr wrap="square" rtlCol="0">
            <a:spAutoFit/>
          </a:bodyPr>
          <a:lstStyle/>
          <a:p>
            <a:pPr>
              <a:buClr>
                <a:schemeClr val="accent1">
                  <a:lumMod val="50000"/>
                </a:schemeClr>
              </a:buClr>
            </a:pPr>
            <a:r>
              <a:rPr lang="en-AU" sz="1801" dirty="0">
                <a:cs typeface="Arial" pitchFamily="34" charset="0"/>
              </a:rPr>
              <a:t>Under our accreditation program Drivers are required to:</a:t>
            </a:r>
          </a:p>
          <a:p>
            <a:pPr marL="285751" indent="-285751">
              <a:buFont typeface="Wingdings" panose="05000000000000000000" pitchFamily="2" charset="2"/>
              <a:buChar char="ü"/>
            </a:pPr>
            <a:r>
              <a:rPr lang="en-AU" sz="1801" dirty="0">
                <a:cs typeface="Arial" pitchFamily="34" charset="0"/>
              </a:rPr>
              <a:t>Complete and document in full the daily inspection of the vehicles including trailers</a:t>
            </a:r>
          </a:p>
          <a:p>
            <a:pPr marL="285751" indent="-285751">
              <a:buFont typeface="Wingdings" panose="05000000000000000000" pitchFamily="2" charset="2"/>
              <a:buChar char="ü"/>
            </a:pPr>
            <a:r>
              <a:rPr lang="en-AU" sz="1801" dirty="0">
                <a:cs typeface="Arial" pitchFamily="34" charset="0"/>
              </a:rPr>
              <a:t>Recording any fault found and reporting via telephone to Management. </a:t>
            </a:r>
          </a:p>
          <a:p>
            <a:pPr marL="285751" indent="-285751">
              <a:buFont typeface="Wingdings" panose="05000000000000000000" pitchFamily="2" charset="2"/>
              <a:buChar char="ü"/>
            </a:pPr>
            <a:r>
              <a:rPr lang="en-US" sz="1801" dirty="0">
                <a:cs typeface="Arial" panose="020B0604020202020204" pitchFamily="34" charset="0"/>
              </a:rPr>
              <a:t>Participate in training and education programs provided </a:t>
            </a:r>
          </a:p>
          <a:p>
            <a:pPr marL="285751" indent="-285751">
              <a:buFont typeface="Wingdings" panose="05000000000000000000" pitchFamily="2" charset="2"/>
              <a:buChar char="ü"/>
            </a:pPr>
            <a:r>
              <a:rPr lang="en-US" sz="1801" dirty="0">
                <a:cs typeface="Arial" panose="020B0604020202020204" pitchFamily="34" charset="0"/>
              </a:rPr>
              <a:t>Completion and Documentation of the Daily Fitness to Work Check</a:t>
            </a:r>
          </a:p>
          <a:p>
            <a:pPr marL="285751" indent="-285751">
              <a:buFont typeface="Wingdings" panose="05000000000000000000" pitchFamily="2" charset="2"/>
              <a:buChar char="ü"/>
            </a:pPr>
            <a:r>
              <a:rPr lang="en-US" sz="1801" dirty="0">
                <a:cs typeface="Arial" panose="020B0604020202020204" pitchFamily="34" charset="0"/>
              </a:rPr>
              <a:t>Completion and  Documentation of the Load restraint and dimension check</a:t>
            </a:r>
            <a:endParaRPr lang="en-AU" sz="1801" dirty="0">
              <a:cs typeface="Arial" panose="020B0604020202020204" pitchFamily="34" charset="0"/>
            </a:endParaRPr>
          </a:p>
          <a:p>
            <a:pPr marL="285751" indent="-285751">
              <a:buFont typeface="Wingdings" panose="05000000000000000000" pitchFamily="2" charset="2"/>
              <a:buChar char="ü"/>
            </a:pPr>
            <a:r>
              <a:rPr lang="en-US" sz="1801" dirty="0">
                <a:cs typeface="Arial" panose="020B0604020202020204" pitchFamily="34" charset="0"/>
              </a:rPr>
              <a:t>Completion of the Mass Management Record for all trips.</a:t>
            </a:r>
            <a:endParaRPr lang="en-AU" sz="1801" dirty="0">
              <a:cs typeface="Arial" panose="020B0604020202020204" pitchFamily="34" charset="0"/>
            </a:endParaRPr>
          </a:p>
          <a:p>
            <a:pPr marL="285751" indent="-285751">
              <a:buFont typeface="Wingdings" panose="05000000000000000000" pitchFamily="2" charset="2"/>
              <a:buChar char="ü"/>
            </a:pPr>
            <a:r>
              <a:rPr lang="en-US" sz="1801" dirty="0">
                <a:cs typeface="Arial" panose="020B0604020202020204" pitchFamily="34" charset="0"/>
              </a:rPr>
              <a:t>Ensuring that the following is recorded for all trips loaded above General Mass Limits:</a:t>
            </a:r>
            <a:endParaRPr lang="en-AU" sz="1801" dirty="0">
              <a:cs typeface="Arial" panose="020B0604020202020204" pitchFamily="34" charset="0"/>
            </a:endParaRPr>
          </a:p>
          <a:p>
            <a:pPr marL="742950" lvl="1" indent="-285751">
              <a:buClr>
                <a:schemeClr val="tx1"/>
              </a:buClr>
              <a:buFont typeface="Arial" panose="020B0604020202020204" pitchFamily="34" charset="0"/>
              <a:buChar char="•"/>
            </a:pPr>
            <a:r>
              <a:rPr lang="en-US" sz="1801" dirty="0">
                <a:cs typeface="Arial" panose="020B0604020202020204" pitchFamily="34" charset="0"/>
              </a:rPr>
              <a:t>Date of Trip</a:t>
            </a:r>
            <a:endParaRPr lang="en-AU" sz="1801" dirty="0">
              <a:cs typeface="Arial" panose="020B0604020202020204" pitchFamily="34" charset="0"/>
            </a:endParaRPr>
          </a:p>
          <a:p>
            <a:pPr marL="742950" lvl="1" indent="-285751">
              <a:buClr>
                <a:schemeClr val="tx1"/>
              </a:buClr>
              <a:buFont typeface="Arial" panose="020B0604020202020204" pitchFamily="34" charset="0"/>
              <a:buChar char="•"/>
            </a:pPr>
            <a:r>
              <a:rPr lang="en-US" sz="1801" dirty="0">
                <a:cs typeface="Arial" panose="020B0604020202020204" pitchFamily="34" charset="0"/>
              </a:rPr>
              <a:t>Vehicle Details – Prime Mover and Trailer Registration or Fleet Numbers</a:t>
            </a:r>
            <a:endParaRPr lang="en-AU" sz="1801" dirty="0">
              <a:cs typeface="Arial" panose="020B0604020202020204" pitchFamily="34" charset="0"/>
            </a:endParaRPr>
          </a:p>
          <a:p>
            <a:pPr marL="742950" lvl="1" indent="-285751">
              <a:buClr>
                <a:schemeClr val="tx1"/>
              </a:buClr>
              <a:buFont typeface="Arial" panose="020B0604020202020204" pitchFamily="34" charset="0"/>
              <a:buChar char="•"/>
            </a:pPr>
            <a:r>
              <a:rPr lang="en-US" sz="1801" dirty="0">
                <a:cs typeface="Arial" panose="020B0604020202020204" pitchFamily="34" charset="0"/>
              </a:rPr>
              <a:t>Axle Groupings – either by gauge or weighbridge </a:t>
            </a:r>
          </a:p>
          <a:p>
            <a:pPr marL="742950" lvl="1" indent="-285751">
              <a:buClr>
                <a:schemeClr val="tx1"/>
              </a:buClr>
              <a:buFont typeface="Arial" panose="020B0604020202020204" pitchFamily="34" charset="0"/>
              <a:buChar char="•"/>
            </a:pPr>
            <a:r>
              <a:rPr lang="en-US" sz="1801" dirty="0">
                <a:cs typeface="Arial" panose="020B0604020202020204" pitchFamily="34" charset="0"/>
              </a:rPr>
              <a:t>Gross Weights – if available</a:t>
            </a:r>
            <a:endParaRPr lang="en-AU" sz="1801" dirty="0">
              <a:cs typeface="Arial" panose="020B0604020202020204" pitchFamily="34" charset="0"/>
            </a:endParaRPr>
          </a:p>
          <a:p>
            <a:pPr marL="742950" lvl="1" indent="-285751">
              <a:buClr>
                <a:schemeClr val="tx1"/>
              </a:buClr>
              <a:buFont typeface="Arial" panose="020B0604020202020204" pitchFamily="34" charset="0"/>
              <a:buChar char="•"/>
            </a:pPr>
            <a:r>
              <a:rPr lang="en-AU" sz="1801" dirty="0">
                <a:cs typeface="Arial" panose="020B0604020202020204" pitchFamily="34" charset="0"/>
              </a:rPr>
              <a:t>Loading and Unloading Sites </a:t>
            </a:r>
          </a:p>
          <a:p>
            <a:pPr marL="742950" lvl="1" indent="-285751">
              <a:buClr>
                <a:schemeClr val="tx1"/>
              </a:buClr>
              <a:buFont typeface="Arial" panose="020B0604020202020204" pitchFamily="34" charset="0"/>
              <a:buChar char="•"/>
            </a:pPr>
            <a:r>
              <a:rPr lang="en-US" sz="1801" dirty="0">
                <a:cs typeface="Arial" panose="020B0604020202020204" pitchFamily="34" charset="0"/>
              </a:rPr>
              <a:t>Driver Signature</a:t>
            </a:r>
            <a:endParaRPr lang="en-AU" sz="1801" dirty="0">
              <a:cs typeface="Arial" panose="020B0604020202020204" pitchFamily="34" charset="0"/>
            </a:endParaRPr>
          </a:p>
          <a:p>
            <a:pPr marL="285751" indent="-285751">
              <a:buFont typeface="Wingdings" panose="05000000000000000000" pitchFamily="2" charset="2"/>
              <a:buChar char="ü"/>
            </a:pPr>
            <a:r>
              <a:rPr lang="en-US" sz="1801" dirty="0">
                <a:cs typeface="Arial" panose="020B0604020202020204" pitchFamily="34" charset="0"/>
              </a:rPr>
              <a:t>Ensure that all route requirements are met;</a:t>
            </a:r>
            <a:endParaRPr lang="en-AU" sz="1801" dirty="0">
              <a:cs typeface="Arial" panose="020B0604020202020204" pitchFamily="34" charset="0"/>
            </a:endParaRPr>
          </a:p>
          <a:p>
            <a:pPr marL="285751" indent="-285751">
              <a:buFont typeface="Wingdings" panose="05000000000000000000" pitchFamily="2" charset="2"/>
              <a:buChar char="ü"/>
            </a:pPr>
            <a:r>
              <a:rPr lang="en-US" sz="1801" dirty="0">
                <a:cs typeface="Arial" panose="020B0604020202020204" pitchFamily="34" charset="0"/>
              </a:rPr>
              <a:t>Ensure the NHVAS sticker is fixed and legible – report to Management if not</a:t>
            </a:r>
            <a:endParaRPr lang="en-AU" sz="1801" dirty="0">
              <a:cs typeface="Arial" panose="020B0604020202020204" pitchFamily="34" charset="0"/>
            </a:endParaRPr>
          </a:p>
          <a:p>
            <a:pPr marL="285751" indent="-285751">
              <a:buFont typeface="Wingdings" panose="05000000000000000000" pitchFamily="2" charset="2"/>
              <a:buChar char="ü"/>
            </a:pPr>
            <a:r>
              <a:rPr lang="en-US" sz="1801" dirty="0">
                <a:cs typeface="Arial" panose="020B0604020202020204" pitchFamily="34" charset="0"/>
              </a:rPr>
              <a:t>Deliberately under loading if doubt exists as to the true weight of the load.</a:t>
            </a:r>
          </a:p>
          <a:p>
            <a:pPr marL="285751" indent="-285751">
              <a:buFont typeface="Wingdings" panose="05000000000000000000" pitchFamily="2" charset="2"/>
              <a:buChar char="ü"/>
            </a:pPr>
            <a:r>
              <a:rPr lang="en-US" sz="1801" dirty="0">
                <a:cs typeface="Arial" panose="020B0604020202020204" pitchFamily="34" charset="0"/>
              </a:rPr>
              <a:t>Report any problems to Management</a:t>
            </a:r>
          </a:p>
          <a:p>
            <a:pPr lvl="0"/>
            <a:endParaRPr lang="en-US" sz="1801" dirty="0">
              <a:cs typeface="Arial" panose="020B0604020202020204" pitchFamily="34" charset="0"/>
            </a:endParaRPr>
          </a:p>
          <a:p>
            <a:pPr algn="ctr"/>
            <a:r>
              <a:rPr lang="en-US" sz="1801" b="1" dirty="0">
                <a:solidFill>
                  <a:srgbClr val="C00000"/>
                </a:solidFill>
                <a:cs typeface="Arial" panose="020B0604020202020204" pitchFamily="34" charset="0"/>
              </a:rPr>
              <a:t>DRIVERS MUST NOT OPERATE A HEAVY VEHICLE THEY BELIEVE IS UNROADWORTHY OR UNSAFE</a:t>
            </a:r>
          </a:p>
          <a:p>
            <a:pPr algn="ctr"/>
            <a:r>
              <a:rPr lang="en-US" sz="1801" b="1" dirty="0">
                <a:solidFill>
                  <a:srgbClr val="C00000"/>
                </a:solidFill>
                <a:cs typeface="Arial" panose="020B0604020202020204" pitchFamily="34" charset="0"/>
              </a:rPr>
              <a:t>DRIVERS MUST NOT OPERATE A HEAVY VEHICLE IF THEY ARE NOT FIT TO DO SO</a:t>
            </a:r>
          </a:p>
          <a:p>
            <a:pPr marL="285751" indent="-285751">
              <a:buFont typeface="Arial" panose="020B0604020202020204" pitchFamily="34" charset="0"/>
              <a:buChar char="•"/>
            </a:pPr>
            <a:endParaRPr lang="en-US" sz="1801" dirty="0">
              <a:cs typeface="Arial" panose="020B0604020202020204" pitchFamily="34" charset="0"/>
            </a:endParaRPr>
          </a:p>
          <a:p>
            <a:pPr lvl="0">
              <a:buClr>
                <a:schemeClr val="accent1">
                  <a:lumMod val="50000"/>
                </a:schemeClr>
              </a:buClr>
            </a:pPr>
            <a:endParaRPr lang="en-AU" sz="1801" dirty="0">
              <a:cs typeface="Arial" panose="020B0604020202020204" pitchFamily="34" charset="0"/>
            </a:endParaRPr>
          </a:p>
          <a:p>
            <a:endParaRPr lang="en-AU" sz="1801" dirty="0">
              <a:cs typeface="Arial" panose="020B0604020202020204" pitchFamily="34" charset="0"/>
            </a:endParaRPr>
          </a:p>
          <a:p>
            <a:endParaRPr lang="en-AU" sz="2400" dirty="0"/>
          </a:p>
          <a:p>
            <a:endParaRPr lang="en-AU" sz="2400" dirty="0"/>
          </a:p>
          <a:p>
            <a:endParaRPr lang="en-AU" sz="1801" dirty="0"/>
          </a:p>
          <a:p>
            <a:endParaRPr lang="en-AU" sz="1801" dirty="0"/>
          </a:p>
        </p:txBody>
      </p:sp>
      <p:sp>
        <p:nvSpPr>
          <p:cNvPr id="5" name="TextBox 4">
            <a:extLst>
              <a:ext uri="{FF2B5EF4-FFF2-40B4-BE49-F238E27FC236}">
                <a16:creationId xmlns:a16="http://schemas.microsoft.com/office/drawing/2014/main" id="{FBCF6A10-56F1-4CF0-9A7C-464D15F68D40}"/>
              </a:ext>
            </a:extLst>
          </p:cNvPr>
          <p:cNvSpPr txBox="1"/>
          <p:nvPr/>
        </p:nvSpPr>
        <p:spPr>
          <a:xfrm>
            <a:off x="129398" y="232916"/>
            <a:ext cx="11981739" cy="461665"/>
          </a:xfrm>
          <a:prstGeom prst="rect">
            <a:avLst/>
          </a:prstGeom>
          <a:noFill/>
        </p:spPr>
        <p:txBody>
          <a:bodyPr wrap="square" rtlCol="0">
            <a:spAutoFit/>
          </a:bodyPr>
          <a:lstStyle/>
          <a:p>
            <a:pPr algn="r"/>
            <a:r>
              <a:rPr lang="en-AU" sz="2400" b="1" dirty="0">
                <a:solidFill>
                  <a:schemeClr val="accent6">
                    <a:lumMod val="50000"/>
                  </a:schemeClr>
                </a:solidFill>
              </a:rPr>
              <a:t>DRIVER RESPONSIBILITIES UNDER HEAVY VEHICLE MASS ACCREDITATION</a:t>
            </a:r>
          </a:p>
        </p:txBody>
      </p:sp>
    </p:spTree>
    <p:extLst>
      <p:ext uri="{BB962C8B-B14F-4D97-AF65-F5344CB8AC3E}">
        <p14:creationId xmlns:p14="http://schemas.microsoft.com/office/powerpoint/2010/main" val="111063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1D37-8DBB-B3E7-F3B9-FED85A0FBF20}"/>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F44CF59B-EFDD-A97D-A8C1-24F90F14B08B}"/>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7D0E4730-D624-EFED-3C22-97024FC45239}"/>
              </a:ext>
            </a:extLst>
          </p:cNvPr>
          <p:cNvSpPr txBox="1"/>
          <p:nvPr/>
        </p:nvSpPr>
        <p:spPr>
          <a:xfrm>
            <a:off x="523876" y="4898573"/>
            <a:ext cx="11210926" cy="1163505"/>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HEAVY VEHICLE DIMENSION</a:t>
            </a:r>
          </a:p>
        </p:txBody>
      </p:sp>
    </p:spTree>
    <p:extLst>
      <p:ext uri="{BB962C8B-B14F-4D97-AF65-F5344CB8AC3E}">
        <p14:creationId xmlns:p14="http://schemas.microsoft.com/office/powerpoint/2010/main" val="292304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943872" y="35052"/>
            <a:ext cx="5724128" cy="584775"/>
          </a:xfrm>
          <a:prstGeom prst="rect">
            <a:avLst/>
          </a:prstGeom>
          <a:noFill/>
        </p:spPr>
        <p:txBody>
          <a:bodyPr wrap="square" rtlCol="0">
            <a:spAutoFit/>
          </a:bodyPr>
          <a:lstStyle/>
          <a:p>
            <a:pPr algn="r"/>
            <a:r>
              <a:rPr lang="en-AU" sz="3200" b="1" dirty="0">
                <a:solidFill>
                  <a:schemeClr val="accent6">
                    <a:lumMod val="50000"/>
                  </a:schemeClr>
                </a:solidFill>
              </a:rPr>
              <a:t>PRESCRIBED DIMENSIONS</a:t>
            </a:r>
          </a:p>
        </p:txBody>
      </p:sp>
      <p:sp>
        <p:nvSpPr>
          <p:cNvPr id="2" name="Rectangle 1"/>
          <p:cNvSpPr/>
          <p:nvPr/>
        </p:nvSpPr>
        <p:spPr>
          <a:xfrm>
            <a:off x="1136782" y="404516"/>
            <a:ext cx="4454991" cy="6311728"/>
          </a:xfrm>
          <a:prstGeom prst="rect">
            <a:avLst/>
          </a:prstGeom>
        </p:spPr>
        <p:txBody>
          <a:bodyPr wrap="square">
            <a:spAutoFit/>
          </a:bodyPr>
          <a:lstStyle/>
          <a:p>
            <a:r>
              <a:rPr lang="en-US" sz="1801" dirty="0"/>
              <a:t>A general access vehicle may operate to the following dimensions: </a:t>
            </a:r>
            <a:endParaRPr lang="en-AU" sz="1801" dirty="0"/>
          </a:p>
          <a:p>
            <a:r>
              <a:rPr lang="en-US" sz="1801" b="1" dirty="0"/>
              <a:t> </a:t>
            </a:r>
            <a:endParaRPr lang="en-AU" sz="1801" dirty="0"/>
          </a:p>
          <a:p>
            <a:r>
              <a:rPr lang="en-US" sz="1801" b="1" dirty="0">
                <a:solidFill>
                  <a:schemeClr val="accent1">
                    <a:lumMod val="50000"/>
                  </a:schemeClr>
                </a:solidFill>
              </a:rPr>
              <a:t>Width: </a:t>
            </a:r>
            <a:r>
              <a:rPr lang="en-US" sz="1801" dirty="0"/>
              <a:t>The width limit for heavy vehicles is 2.5 </a:t>
            </a:r>
            <a:r>
              <a:rPr lang="en-US" sz="1801" dirty="0" err="1"/>
              <a:t>metres</a:t>
            </a:r>
            <a:r>
              <a:rPr lang="en-US" sz="1801" dirty="0"/>
              <a:t> </a:t>
            </a:r>
            <a:endParaRPr lang="en-AU" sz="1801" dirty="0"/>
          </a:p>
          <a:p>
            <a:r>
              <a:rPr lang="en-US" sz="1600" dirty="0"/>
              <a:t>Any anti-skid devices mounted on wheel, central type inflation systems, lights, mirrors, reflectors, signally devices or </a:t>
            </a:r>
            <a:r>
              <a:rPr lang="en-US" sz="1600" dirty="0" err="1"/>
              <a:t>tyre</a:t>
            </a:r>
            <a:r>
              <a:rPr lang="en-US" sz="1600" dirty="0"/>
              <a:t> pressure gauges fitted to the vehicle are to be disregarded when measuring vehicle width. </a:t>
            </a:r>
            <a:endParaRPr lang="en-AU" sz="1600" dirty="0"/>
          </a:p>
          <a:p>
            <a:r>
              <a:rPr lang="en-US" sz="1801" dirty="0"/>
              <a:t> </a:t>
            </a:r>
            <a:endParaRPr lang="en-AU" sz="1801" dirty="0"/>
          </a:p>
          <a:p>
            <a:r>
              <a:rPr lang="en-US" sz="1801" b="1" dirty="0">
                <a:solidFill>
                  <a:schemeClr val="accent1">
                    <a:lumMod val="50000"/>
                  </a:schemeClr>
                </a:solidFill>
              </a:rPr>
              <a:t>Height</a:t>
            </a:r>
            <a:r>
              <a:rPr lang="en-AU" sz="1801" b="1" dirty="0">
                <a:solidFill>
                  <a:schemeClr val="accent1">
                    <a:lumMod val="50000"/>
                  </a:schemeClr>
                </a:solidFill>
              </a:rPr>
              <a:t>: </a:t>
            </a:r>
            <a:r>
              <a:rPr lang="en-US" sz="1801" dirty="0"/>
              <a:t>The height limit for heavy vehicles is 4.3 </a:t>
            </a:r>
            <a:r>
              <a:rPr lang="en-US" sz="1801" dirty="0" err="1"/>
              <a:t>metres</a:t>
            </a:r>
            <a:r>
              <a:rPr lang="en-US" sz="1801" dirty="0"/>
              <a:t> unless it is a: </a:t>
            </a:r>
            <a:endParaRPr lang="en-AU" sz="1801" dirty="0"/>
          </a:p>
          <a:p>
            <a:pPr marL="285751" lvl="3" indent="-285751">
              <a:buFont typeface="Wingdings" panose="05000000000000000000" pitchFamily="2" charset="2"/>
              <a:buChar char="ü"/>
            </a:pPr>
            <a:r>
              <a:rPr lang="en-US" sz="1801" dirty="0"/>
              <a:t>Vehicle built to carry cattle, horses, pigs or sheep 4.6 </a:t>
            </a:r>
            <a:r>
              <a:rPr lang="en-US" sz="1801" dirty="0" err="1"/>
              <a:t>metres</a:t>
            </a:r>
            <a:endParaRPr lang="en-AU" sz="1801" dirty="0"/>
          </a:p>
          <a:p>
            <a:pPr marL="285751" lvl="3" indent="-285751">
              <a:buFont typeface="Wingdings" panose="05000000000000000000" pitchFamily="2" charset="2"/>
              <a:buChar char="ü"/>
            </a:pPr>
            <a:r>
              <a:rPr lang="en-US" sz="1801" dirty="0"/>
              <a:t>Vehicle built with at least 2 decks for carrying vehicles – 4.6 </a:t>
            </a:r>
            <a:r>
              <a:rPr lang="en-US" sz="1801" dirty="0" err="1"/>
              <a:t>metres</a:t>
            </a:r>
            <a:r>
              <a:rPr lang="en-US" sz="1801" dirty="0"/>
              <a:t> </a:t>
            </a:r>
            <a:endParaRPr lang="en-AU" sz="1801" dirty="0"/>
          </a:p>
          <a:p>
            <a:pPr marL="93663" lvl="1"/>
            <a:endParaRPr lang="en-AU" sz="1801" dirty="0"/>
          </a:p>
          <a:p>
            <a:r>
              <a:rPr lang="en-US" sz="1801" b="1" dirty="0">
                <a:solidFill>
                  <a:schemeClr val="accent1">
                    <a:lumMod val="50000"/>
                  </a:schemeClr>
                </a:solidFill>
              </a:rPr>
              <a:t>Length: </a:t>
            </a:r>
            <a:r>
              <a:rPr lang="en-US" sz="1801" dirty="0"/>
              <a:t>The length of a vehicle for general access is 19 </a:t>
            </a:r>
            <a:r>
              <a:rPr lang="en-US" sz="1801" dirty="0" err="1"/>
              <a:t>metres</a:t>
            </a:r>
            <a:r>
              <a:rPr lang="en-US" sz="1801" dirty="0"/>
              <a:t> or less in combination length (or a maximum 12.5 </a:t>
            </a:r>
            <a:r>
              <a:rPr lang="en-US" sz="1801" dirty="0" err="1"/>
              <a:t>metres</a:t>
            </a:r>
            <a:r>
              <a:rPr lang="en-US" sz="1801" dirty="0"/>
              <a:t> for rigid vehicles) </a:t>
            </a:r>
            <a:endParaRPr lang="en-AU" sz="1801" dirty="0"/>
          </a:p>
          <a:p>
            <a:r>
              <a:rPr lang="en-AU" sz="1801" b="1" dirty="0"/>
              <a:t> </a:t>
            </a:r>
          </a:p>
        </p:txBody>
      </p:sp>
      <p:sp>
        <p:nvSpPr>
          <p:cNvPr id="5" name="Rectangle 4">
            <a:extLst>
              <a:ext uri="{FF2B5EF4-FFF2-40B4-BE49-F238E27FC236}">
                <a16:creationId xmlns:a16="http://schemas.microsoft.com/office/drawing/2014/main" id="{1294DD79-28E4-A6A3-CDC0-31B280171CAF}"/>
              </a:ext>
            </a:extLst>
          </p:cNvPr>
          <p:cNvSpPr/>
          <p:nvPr/>
        </p:nvSpPr>
        <p:spPr>
          <a:xfrm>
            <a:off x="6909185" y="1358749"/>
            <a:ext cx="4355975" cy="4618572"/>
          </a:xfrm>
          <a:prstGeom prst="rect">
            <a:avLst/>
          </a:prstGeom>
        </p:spPr>
        <p:txBody>
          <a:bodyPr wrap="square">
            <a:spAutoFit/>
          </a:bodyPr>
          <a:lstStyle/>
          <a:p>
            <a:r>
              <a:rPr lang="en-US" sz="1801" b="1" dirty="0"/>
              <a:t> </a:t>
            </a:r>
            <a:r>
              <a:rPr lang="en-AU" sz="2400" b="1" dirty="0">
                <a:solidFill>
                  <a:schemeClr val="accent6">
                    <a:lumMod val="50000"/>
                  </a:schemeClr>
                </a:solidFill>
              </a:rPr>
              <a:t>RESTRICTED ACCESS VEHICLE </a:t>
            </a:r>
            <a:endParaRPr lang="en-AU" sz="2000" b="1" dirty="0">
              <a:solidFill>
                <a:schemeClr val="accent6">
                  <a:lumMod val="50000"/>
                </a:schemeClr>
              </a:solidFill>
            </a:endParaRPr>
          </a:p>
          <a:p>
            <a:r>
              <a:rPr lang="en-AU" sz="1801" b="1" dirty="0"/>
              <a:t> </a:t>
            </a:r>
          </a:p>
          <a:p>
            <a:r>
              <a:rPr lang="en-US" sz="1801" dirty="0"/>
              <a:t>A vehicle is classified as a Restricted Access Vehicle (RAV) if that vehicle alone or together with any load, exceeds one or more of the following limits: </a:t>
            </a:r>
            <a:endParaRPr lang="en-AU" sz="1801" dirty="0"/>
          </a:p>
          <a:p>
            <a:pPr marL="285751" indent="-285751">
              <a:buFont typeface="Wingdings" panose="05000000000000000000" pitchFamily="2" charset="2"/>
              <a:buChar char="ü"/>
            </a:pPr>
            <a:r>
              <a:rPr lang="en-US" sz="1801" dirty="0"/>
              <a:t>a width of 2.5 </a:t>
            </a:r>
            <a:r>
              <a:rPr lang="en-US" sz="1801" dirty="0" err="1"/>
              <a:t>metres</a:t>
            </a:r>
            <a:endParaRPr lang="en-AU" sz="1801" dirty="0"/>
          </a:p>
          <a:p>
            <a:pPr marL="285751" indent="-285751">
              <a:buFont typeface="Wingdings" panose="05000000000000000000" pitchFamily="2" charset="2"/>
              <a:buChar char="ü"/>
            </a:pPr>
            <a:r>
              <a:rPr lang="en-US" sz="1801" dirty="0"/>
              <a:t>a height of 4.3 </a:t>
            </a:r>
            <a:r>
              <a:rPr lang="en-US" sz="1801" dirty="0" err="1"/>
              <a:t>metres</a:t>
            </a:r>
            <a:endParaRPr lang="en-AU" sz="1801" dirty="0"/>
          </a:p>
          <a:p>
            <a:pPr marL="285751" indent="-285751">
              <a:buFont typeface="Wingdings" panose="05000000000000000000" pitchFamily="2" charset="2"/>
              <a:buChar char="ü"/>
            </a:pPr>
            <a:r>
              <a:rPr lang="en-US" sz="1801" dirty="0"/>
              <a:t>a length of 12.5 </a:t>
            </a:r>
            <a:r>
              <a:rPr lang="en-US" sz="1801" dirty="0" err="1"/>
              <a:t>metres</a:t>
            </a:r>
            <a:r>
              <a:rPr lang="en-US" sz="1801" dirty="0"/>
              <a:t> in the case of a motor vehicle that is not part of a combination; or </a:t>
            </a:r>
            <a:endParaRPr lang="en-AU" sz="1801" dirty="0"/>
          </a:p>
          <a:p>
            <a:pPr marL="285751" indent="-285751">
              <a:buFont typeface="Wingdings" panose="05000000000000000000" pitchFamily="2" charset="2"/>
              <a:buChar char="ü"/>
            </a:pPr>
            <a:r>
              <a:rPr lang="en-US" sz="1801" dirty="0"/>
              <a:t>a length of 19 </a:t>
            </a:r>
            <a:r>
              <a:rPr lang="en-US" sz="1801" dirty="0" err="1"/>
              <a:t>metres</a:t>
            </a:r>
            <a:r>
              <a:rPr lang="en-US" sz="1801" dirty="0"/>
              <a:t> in the case of a combination </a:t>
            </a:r>
            <a:endParaRPr lang="en-AU" sz="1801" dirty="0"/>
          </a:p>
          <a:p>
            <a:pPr marL="285751" indent="-285751">
              <a:buFont typeface="Wingdings" panose="05000000000000000000" pitchFamily="2" charset="2"/>
              <a:buChar char="ü"/>
            </a:pPr>
            <a:r>
              <a:rPr lang="en-US" sz="1801" dirty="0"/>
              <a:t>any other dimension specified in </a:t>
            </a:r>
            <a:r>
              <a:rPr lang="en-AU" sz="1801" dirty="0"/>
              <a:t>Heavy Vehicle National Law</a:t>
            </a:r>
          </a:p>
          <a:p>
            <a:r>
              <a:rPr lang="en-AU" sz="1801" b="1" dirty="0"/>
              <a:t>  </a:t>
            </a:r>
          </a:p>
        </p:txBody>
      </p:sp>
    </p:spTree>
    <p:extLst>
      <p:ext uri="{BB962C8B-B14F-4D97-AF65-F5344CB8AC3E}">
        <p14:creationId xmlns:p14="http://schemas.microsoft.com/office/powerpoint/2010/main" val="183801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943872" y="35052"/>
            <a:ext cx="5724128" cy="584775"/>
          </a:xfrm>
          <a:prstGeom prst="rect">
            <a:avLst/>
          </a:prstGeom>
          <a:noFill/>
        </p:spPr>
        <p:txBody>
          <a:bodyPr wrap="square" rtlCol="0">
            <a:spAutoFit/>
          </a:bodyPr>
          <a:lstStyle/>
          <a:p>
            <a:pPr algn="r"/>
            <a:r>
              <a:rPr lang="en-AU" sz="3200" b="1" dirty="0">
                <a:solidFill>
                  <a:schemeClr val="accent6">
                    <a:lumMod val="50000"/>
                  </a:schemeClr>
                </a:solidFill>
              </a:rPr>
              <a:t>NON-CONFORMING LOADS</a:t>
            </a:r>
          </a:p>
        </p:txBody>
      </p:sp>
      <p:sp>
        <p:nvSpPr>
          <p:cNvPr id="4" name="Rectangle 3"/>
          <p:cNvSpPr/>
          <p:nvPr/>
        </p:nvSpPr>
        <p:spPr>
          <a:xfrm>
            <a:off x="1631504" y="980731"/>
            <a:ext cx="8928992" cy="1631216"/>
          </a:xfrm>
          <a:prstGeom prst="rect">
            <a:avLst/>
          </a:prstGeom>
        </p:spPr>
        <p:txBody>
          <a:bodyPr wrap="square">
            <a:spAutoFit/>
          </a:bodyPr>
          <a:lstStyle/>
          <a:p>
            <a:r>
              <a:rPr lang="en-US" sz="2000" dirty="0"/>
              <a:t> Vehicles with loads which do not conform with prescribed limits, permits or notices </a:t>
            </a:r>
            <a:r>
              <a:rPr lang="en-US" sz="2000" dirty="0" err="1"/>
              <a:t>etc</a:t>
            </a:r>
            <a:r>
              <a:rPr lang="en-US" sz="2000" dirty="0"/>
              <a:t> must have the load modified or adjusted to ensure it is within legislated limits. </a:t>
            </a:r>
          </a:p>
          <a:p>
            <a:endParaRPr lang="en-US" sz="2000" dirty="0"/>
          </a:p>
          <a:p>
            <a:r>
              <a:rPr lang="en-US" sz="2000" dirty="0"/>
              <a:t>Non-conforming loads may include those where curtains are bulging due to load restraint issues or any concern which results in a breach of dimension</a:t>
            </a:r>
            <a:endParaRPr lang="en-AU" sz="2000" dirty="0"/>
          </a:p>
        </p:txBody>
      </p:sp>
      <p:sp>
        <p:nvSpPr>
          <p:cNvPr id="5" name="Rectangle 4">
            <a:extLst>
              <a:ext uri="{FF2B5EF4-FFF2-40B4-BE49-F238E27FC236}">
                <a16:creationId xmlns:a16="http://schemas.microsoft.com/office/drawing/2014/main" id="{D56CC8B1-F374-41C6-817F-2A1A5403EBB3}"/>
              </a:ext>
            </a:extLst>
          </p:cNvPr>
          <p:cNvSpPr/>
          <p:nvPr/>
        </p:nvSpPr>
        <p:spPr>
          <a:xfrm>
            <a:off x="1631505" y="2894377"/>
            <a:ext cx="5040560" cy="1015663"/>
          </a:xfrm>
          <a:prstGeom prst="rect">
            <a:avLst/>
          </a:prstGeom>
        </p:spPr>
        <p:txBody>
          <a:bodyPr wrap="square">
            <a:spAutoFit/>
          </a:bodyPr>
          <a:lstStyle/>
          <a:p>
            <a:r>
              <a:rPr lang="en-US" sz="2000" b="1" dirty="0">
                <a:solidFill>
                  <a:srgbClr val="FF0000"/>
                </a:solidFill>
              </a:rPr>
              <a:t>REMEMBER </a:t>
            </a:r>
            <a:r>
              <a:rPr lang="en-US" sz="2000" dirty="0"/>
              <a:t>– non-conforming loads could be where there is product pushing on the curtain of the trailer. </a:t>
            </a:r>
            <a:endParaRPr lang="en-AU" sz="2000" dirty="0"/>
          </a:p>
        </p:txBody>
      </p:sp>
      <p:pic>
        <p:nvPicPr>
          <p:cNvPr id="2" name="Picture 1">
            <a:extLst>
              <a:ext uri="{FF2B5EF4-FFF2-40B4-BE49-F238E27FC236}">
                <a16:creationId xmlns:a16="http://schemas.microsoft.com/office/drawing/2014/main" id="{F2FF6930-7F1A-4A72-A133-296BA1FAE6E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805936" y="2686394"/>
            <a:ext cx="3324739" cy="4171606"/>
          </a:xfrm>
          <a:prstGeom prst="rect">
            <a:avLst/>
          </a:prstGeom>
        </p:spPr>
      </p:pic>
    </p:spTree>
    <p:extLst>
      <p:ext uri="{BB962C8B-B14F-4D97-AF65-F5344CB8AC3E}">
        <p14:creationId xmlns:p14="http://schemas.microsoft.com/office/powerpoint/2010/main" val="13324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23688-BAD9-3CC5-AD36-2702BD232F23}"/>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41C35596-A351-E0DD-FA48-8CC44F9C513C}"/>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5AFC2FDC-0293-0F7F-7325-9AF6AE7E6B47}"/>
              </a:ext>
            </a:extLst>
          </p:cNvPr>
          <p:cNvSpPr txBox="1"/>
          <p:nvPr/>
        </p:nvSpPr>
        <p:spPr>
          <a:xfrm>
            <a:off x="523876" y="4898573"/>
            <a:ext cx="11210926" cy="1163505"/>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LOAD RESTRAINT</a:t>
            </a:r>
          </a:p>
        </p:txBody>
      </p:sp>
    </p:spTree>
    <p:extLst>
      <p:ext uri="{BB962C8B-B14F-4D97-AF65-F5344CB8AC3E}">
        <p14:creationId xmlns:p14="http://schemas.microsoft.com/office/powerpoint/2010/main" val="49577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943872" y="35052"/>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
        <p:nvSpPr>
          <p:cNvPr id="2" name="Rectangle 1"/>
          <p:cNvSpPr/>
          <p:nvPr/>
        </p:nvSpPr>
        <p:spPr>
          <a:xfrm>
            <a:off x="106799" y="1382286"/>
            <a:ext cx="5989201" cy="4401205"/>
          </a:xfrm>
          <a:prstGeom prst="rect">
            <a:avLst/>
          </a:prstGeom>
        </p:spPr>
        <p:txBody>
          <a:bodyPr wrap="square">
            <a:spAutoFit/>
          </a:bodyPr>
          <a:lstStyle/>
          <a:p>
            <a:r>
              <a:rPr lang="en-GB" sz="2000" b="1" dirty="0">
                <a:solidFill>
                  <a:schemeClr val="accent6">
                    <a:lumMod val="50000"/>
                  </a:schemeClr>
                </a:solidFill>
              </a:rPr>
              <a:t>INTRODUCTION</a:t>
            </a:r>
          </a:p>
          <a:p>
            <a:endParaRPr lang="en-AU" sz="2000" dirty="0">
              <a:solidFill>
                <a:schemeClr val="accent1">
                  <a:lumMod val="50000"/>
                </a:schemeClr>
              </a:solidFill>
            </a:endParaRPr>
          </a:p>
          <a:p>
            <a:r>
              <a:rPr lang="en-AU" sz="2000" dirty="0"/>
              <a:t>Secure restraint of loads on vehicles is important in preventing accidents and injury to people or damage to property.  Restraining correctly will help prevent: </a:t>
            </a:r>
          </a:p>
          <a:p>
            <a:pPr marL="285751" indent="-285751">
              <a:buFont typeface="Wingdings" panose="05000000000000000000" pitchFamily="2" charset="2"/>
              <a:buChar char="ü"/>
            </a:pPr>
            <a:r>
              <a:rPr lang="en-AU" sz="2000" dirty="0"/>
              <a:t>The load sliding or rolling forwards into the truck cabin with serious risks to the driver.</a:t>
            </a:r>
          </a:p>
          <a:p>
            <a:pPr marL="285751" indent="-285751">
              <a:buFont typeface="Wingdings" panose="05000000000000000000" pitchFamily="2" charset="2"/>
              <a:buChar char="ü"/>
            </a:pPr>
            <a:r>
              <a:rPr lang="en-AU" sz="2000" dirty="0"/>
              <a:t>The load falling from the vehicle onto other vehicles or pedestrians.</a:t>
            </a:r>
          </a:p>
          <a:p>
            <a:pPr marL="285751" indent="-285751">
              <a:buFont typeface="Wingdings" panose="05000000000000000000" pitchFamily="2" charset="2"/>
              <a:buChar char="ü"/>
            </a:pPr>
            <a:r>
              <a:rPr lang="en-AU" sz="2000" dirty="0"/>
              <a:t>Drivers and riders having to swerve to avoid fallen items. </a:t>
            </a:r>
          </a:p>
          <a:p>
            <a:pPr marL="285751" indent="-285751">
              <a:buFont typeface="Wingdings" panose="05000000000000000000" pitchFamily="2" charset="2"/>
              <a:buChar char="ü"/>
            </a:pPr>
            <a:r>
              <a:rPr lang="en-AU" sz="2000" dirty="0"/>
              <a:t>Vehicles overturning because of the load shifting while cornering or changing lanes.</a:t>
            </a:r>
          </a:p>
          <a:p>
            <a:pPr marL="285751" indent="-285751">
              <a:buFont typeface="Wingdings" panose="05000000000000000000" pitchFamily="2" charset="2"/>
              <a:buChar char="ü"/>
            </a:pPr>
            <a:r>
              <a:rPr lang="en-AU" sz="2000" dirty="0"/>
              <a:t>Disruption to traffic flow.</a:t>
            </a:r>
          </a:p>
        </p:txBody>
      </p:sp>
      <p:sp>
        <p:nvSpPr>
          <p:cNvPr id="3" name="Rectangle 2"/>
          <p:cNvSpPr/>
          <p:nvPr/>
        </p:nvSpPr>
        <p:spPr>
          <a:xfrm>
            <a:off x="6376444" y="1914951"/>
            <a:ext cx="5724129" cy="3170099"/>
          </a:xfrm>
          <a:prstGeom prst="rect">
            <a:avLst/>
          </a:prstGeom>
        </p:spPr>
        <p:txBody>
          <a:bodyPr wrap="square">
            <a:spAutoFit/>
          </a:bodyPr>
          <a:lstStyle/>
          <a:p>
            <a:r>
              <a:rPr lang="en-GB" sz="2000" b="1" dirty="0">
                <a:solidFill>
                  <a:schemeClr val="accent6">
                    <a:lumMod val="50000"/>
                  </a:schemeClr>
                </a:solidFill>
              </a:rPr>
              <a:t>WHY LOADS MOVE </a:t>
            </a:r>
          </a:p>
          <a:p>
            <a:r>
              <a:rPr lang="en-GB" sz="2000" b="1" dirty="0">
                <a:solidFill>
                  <a:schemeClr val="accent1">
                    <a:lumMod val="50000"/>
                  </a:schemeClr>
                </a:solidFill>
              </a:rPr>
              <a:t> </a:t>
            </a:r>
            <a:endParaRPr lang="en-AU" sz="2000" dirty="0">
              <a:solidFill>
                <a:schemeClr val="accent1">
                  <a:lumMod val="50000"/>
                </a:schemeClr>
              </a:solidFill>
            </a:endParaRPr>
          </a:p>
          <a:p>
            <a:r>
              <a:rPr lang="en-AU" sz="2000" dirty="0"/>
              <a:t>The following factors can cause movement of any load that is not adequately restrained: </a:t>
            </a:r>
          </a:p>
          <a:p>
            <a:pPr marL="285751" indent="-285751">
              <a:buFont typeface="Wingdings" panose="05000000000000000000" pitchFamily="2" charset="2"/>
              <a:buChar char="ü"/>
            </a:pPr>
            <a:r>
              <a:rPr lang="en-AU" sz="2000" dirty="0"/>
              <a:t>impacts in minor crashes:</a:t>
            </a:r>
          </a:p>
          <a:p>
            <a:pPr marL="285751" indent="-285751">
              <a:buFont typeface="Wingdings" panose="05000000000000000000" pitchFamily="2" charset="2"/>
              <a:buChar char="ü"/>
            </a:pPr>
            <a:r>
              <a:rPr lang="en-AU" sz="2000" dirty="0"/>
              <a:t>sudden braking or accelerating;</a:t>
            </a:r>
          </a:p>
          <a:p>
            <a:pPr marL="285751" indent="-285751">
              <a:buFont typeface="Wingdings" panose="05000000000000000000" pitchFamily="2" charset="2"/>
              <a:buChar char="ü"/>
            </a:pPr>
            <a:r>
              <a:rPr lang="en-AU" sz="2000" dirty="0"/>
              <a:t>sharp cornering;</a:t>
            </a:r>
          </a:p>
          <a:p>
            <a:pPr marL="285751" indent="-285751">
              <a:buFont typeface="Wingdings" panose="05000000000000000000" pitchFamily="2" charset="2"/>
              <a:buChar char="ü"/>
            </a:pPr>
            <a:r>
              <a:rPr lang="en-AU" sz="2000" dirty="0"/>
              <a:t>adverse road camber;</a:t>
            </a:r>
          </a:p>
          <a:p>
            <a:pPr marL="285751" indent="-285751">
              <a:buFont typeface="Wingdings" panose="05000000000000000000" pitchFamily="2" charset="2"/>
              <a:buChar char="ü"/>
            </a:pPr>
            <a:r>
              <a:rPr lang="en-AU" sz="2000" dirty="0"/>
              <a:t>hilly or rough road surfaces; and/or</a:t>
            </a:r>
          </a:p>
          <a:p>
            <a:pPr marL="285751" indent="-285751">
              <a:buFont typeface="Wingdings" panose="05000000000000000000" pitchFamily="2" charset="2"/>
              <a:buChar char="ü"/>
            </a:pPr>
            <a:r>
              <a:rPr lang="en-AU" sz="2000" dirty="0"/>
              <a:t>wind and airflow over the vehicle.</a:t>
            </a:r>
          </a:p>
        </p:txBody>
      </p:sp>
    </p:spTree>
    <p:extLst>
      <p:ext uri="{BB962C8B-B14F-4D97-AF65-F5344CB8AC3E}">
        <p14:creationId xmlns:p14="http://schemas.microsoft.com/office/powerpoint/2010/main" val="36367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970241" y="93699"/>
            <a:ext cx="5724128" cy="584775"/>
          </a:xfrm>
          <a:prstGeom prst="rect">
            <a:avLst/>
          </a:prstGeom>
          <a:noFill/>
        </p:spPr>
        <p:txBody>
          <a:bodyPr wrap="square" rtlCol="0">
            <a:spAutoFit/>
          </a:bodyPr>
          <a:lstStyle/>
          <a:p>
            <a:pPr algn="r"/>
            <a:r>
              <a:rPr lang="en-AU" sz="3200" b="1" dirty="0">
                <a:solidFill>
                  <a:schemeClr val="accent6">
                    <a:lumMod val="50000"/>
                  </a:schemeClr>
                </a:solidFill>
              </a:rPr>
              <a:t>DRIVER RESPONSIBILITIES</a:t>
            </a:r>
          </a:p>
        </p:txBody>
      </p:sp>
      <p:sp>
        <p:nvSpPr>
          <p:cNvPr id="3" name="Rectangle 2"/>
          <p:cNvSpPr>
            <a:spLocks noChangeArrowheads="1"/>
          </p:cNvSpPr>
          <p:nvPr/>
        </p:nvSpPr>
        <p:spPr bwMode="auto">
          <a:xfrm>
            <a:off x="177307" y="386086"/>
            <a:ext cx="5676098" cy="493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0" hangingPunct="0"/>
            <a:r>
              <a:rPr lang="en-AU" altLang="en-US" sz="2000" dirty="0">
                <a:latin typeface="Calibri" pitchFamily="34" charset="0"/>
                <a:ea typeface="Calibri" pitchFamily="34" charset="0"/>
                <a:cs typeface="Times New Roman" pitchFamily="18" charset="0"/>
              </a:rPr>
              <a:t>Drivers are responsible for: </a:t>
            </a:r>
            <a:endParaRPr lang="en-AU" altLang="en-US" sz="2000" dirty="0"/>
          </a:p>
          <a:p>
            <a:pPr marL="285751" indent="-285751" eaLnBrk="0" hangingPunct="0">
              <a:buFont typeface="Wingdings" panose="05000000000000000000" pitchFamily="2" charset="2"/>
              <a:buChar char="ü"/>
            </a:pPr>
            <a:r>
              <a:rPr lang="en-AU" altLang="en-US" sz="2000" dirty="0">
                <a:solidFill>
                  <a:srgbClr val="000000"/>
                </a:solidFill>
                <a:latin typeface="+mn-lt"/>
                <a:ea typeface="Calibri" pitchFamily="34" charset="0"/>
                <a:cs typeface="Tahoma" pitchFamily="34" charset="0"/>
              </a:rPr>
              <a:t>Checking the structural integrity of the load restraint equipment as part of each daily vehicle check </a:t>
            </a:r>
            <a:endParaRPr lang="en-AU" altLang="en-US" sz="2000" dirty="0">
              <a:latin typeface="+mn-lt"/>
            </a:endParaRPr>
          </a:p>
          <a:p>
            <a:pPr marL="285751" indent="-285751" eaLnBrk="0" hangingPunct="0">
              <a:buFont typeface="Wingdings" panose="05000000000000000000" pitchFamily="2" charset="2"/>
              <a:buChar char="ü"/>
            </a:pPr>
            <a:r>
              <a:rPr lang="en-AU" altLang="en-US" sz="2000" dirty="0">
                <a:solidFill>
                  <a:srgbClr val="000000"/>
                </a:solidFill>
                <a:latin typeface="+mn-lt"/>
                <a:ea typeface="Calibri" pitchFamily="34" charset="0"/>
                <a:cs typeface="Tahoma" pitchFamily="34" charset="0"/>
              </a:rPr>
              <a:t>Entering into the fault repair request in concise detail all faults found with the load restraint equipment </a:t>
            </a:r>
            <a:endParaRPr lang="en-AU" altLang="en-US" sz="2000" dirty="0">
              <a:latin typeface="+mn-lt"/>
            </a:endParaRPr>
          </a:p>
          <a:p>
            <a:pPr marL="285751" indent="-285751" eaLnBrk="0" hangingPunct="0">
              <a:buFont typeface="Wingdings" panose="05000000000000000000" pitchFamily="2" charset="2"/>
              <a:buChar char="ü"/>
            </a:pPr>
            <a:r>
              <a:rPr lang="en-AU" altLang="en-US" sz="2000" dirty="0">
                <a:solidFill>
                  <a:srgbClr val="000000"/>
                </a:solidFill>
                <a:latin typeface="+mn-lt"/>
                <a:ea typeface="Calibri" pitchFamily="34" charset="0"/>
                <a:cs typeface="Tahoma" pitchFamily="34" charset="0"/>
              </a:rPr>
              <a:t>Continually check contained loads</a:t>
            </a:r>
            <a:endParaRPr lang="en-AU" altLang="en-US" sz="2000" dirty="0">
              <a:latin typeface="+mn-lt"/>
            </a:endParaRPr>
          </a:p>
          <a:p>
            <a:pPr marL="285751" indent="-285751" eaLnBrk="0" hangingPunct="0">
              <a:buFont typeface="Wingdings" panose="05000000000000000000" pitchFamily="2" charset="2"/>
              <a:buChar char="ü"/>
            </a:pPr>
            <a:r>
              <a:rPr lang="en-AU" altLang="en-US" sz="2000" dirty="0">
                <a:solidFill>
                  <a:srgbClr val="000000"/>
                </a:solidFill>
                <a:latin typeface="+mn-lt"/>
                <a:ea typeface="Calibri" pitchFamily="34" charset="0"/>
                <a:cs typeface="Tahoma" pitchFamily="34" charset="0"/>
              </a:rPr>
              <a:t>Reporting all incidents and near misses using the incident reporting process</a:t>
            </a:r>
            <a:endParaRPr lang="en-AU" altLang="en-US" sz="2000" dirty="0">
              <a:latin typeface="+mn-lt"/>
            </a:endParaRPr>
          </a:p>
          <a:p>
            <a:pPr marL="285751" indent="-285751" eaLnBrk="0" hangingPunct="0">
              <a:buFont typeface="Wingdings" panose="05000000000000000000" pitchFamily="2" charset="2"/>
              <a:buChar char="ü"/>
            </a:pPr>
            <a:r>
              <a:rPr lang="en-AU" altLang="en-US" sz="2000" dirty="0">
                <a:solidFill>
                  <a:srgbClr val="000000"/>
                </a:solidFill>
                <a:latin typeface="+mn-lt"/>
                <a:ea typeface="Calibri" pitchFamily="34" charset="0"/>
                <a:cs typeface="Tahoma" pitchFamily="34" charset="0"/>
              </a:rPr>
              <a:t>Ensure gates, Curtains and doors are secured prior </a:t>
            </a:r>
            <a:r>
              <a:rPr lang="en-AU" altLang="en-US" sz="2000" dirty="0">
                <a:solidFill>
                  <a:srgbClr val="000000"/>
                </a:solidFill>
                <a:latin typeface="Calibri" pitchFamily="34" charset="0"/>
                <a:ea typeface="Calibri" pitchFamily="34" charset="0"/>
                <a:cs typeface="Tahoma" pitchFamily="34" charset="0"/>
              </a:rPr>
              <a:t>to leaving loading site</a:t>
            </a:r>
          </a:p>
          <a:p>
            <a:pPr marL="285751" indent="-285751" eaLnBrk="0" hangingPunct="0">
              <a:buFont typeface="Wingdings" panose="05000000000000000000" pitchFamily="2" charset="2"/>
              <a:buChar char="ü"/>
            </a:pPr>
            <a:r>
              <a:rPr lang="en-AU" altLang="en-US" sz="2000" dirty="0">
                <a:solidFill>
                  <a:srgbClr val="000000"/>
                </a:solidFill>
                <a:latin typeface="Calibri" pitchFamily="34" charset="0"/>
                <a:cs typeface="Tahoma" pitchFamily="34" charset="0"/>
              </a:rPr>
              <a:t>Load in accordance with Customer recommendations and instructions where these are provided</a:t>
            </a:r>
            <a:endParaRPr lang="en-AU" altLang="en-US" sz="2000" dirty="0"/>
          </a:p>
          <a:p>
            <a:pPr eaLnBrk="0" hangingPunct="0"/>
            <a:endParaRPr lang="en-GB" altLang="en-US" sz="1801" dirty="0"/>
          </a:p>
        </p:txBody>
      </p:sp>
      <p:sp>
        <p:nvSpPr>
          <p:cNvPr id="4" name="Rectangle 3">
            <a:extLst>
              <a:ext uri="{FF2B5EF4-FFF2-40B4-BE49-F238E27FC236}">
                <a16:creationId xmlns:a16="http://schemas.microsoft.com/office/drawing/2014/main" id="{A7C4DD12-C63A-4E13-9719-5B56FCED7E5B}"/>
              </a:ext>
            </a:extLst>
          </p:cNvPr>
          <p:cNvSpPr/>
          <p:nvPr/>
        </p:nvSpPr>
        <p:spPr>
          <a:xfrm>
            <a:off x="335361" y="5378493"/>
            <a:ext cx="5760639" cy="923714"/>
          </a:xfrm>
          <a:prstGeom prst="rect">
            <a:avLst/>
          </a:prstGeom>
        </p:spPr>
        <p:txBody>
          <a:bodyPr wrap="square">
            <a:spAutoFit/>
          </a:bodyPr>
          <a:lstStyle/>
          <a:p>
            <a:r>
              <a:rPr lang="en-AU" sz="1801" b="1" dirty="0">
                <a:solidFill>
                  <a:schemeClr val="accent6">
                    <a:lumMod val="50000"/>
                  </a:schemeClr>
                </a:solidFill>
              </a:rPr>
              <a:t>UNSURE</a:t>
            </a:r>
            <a:r>
              <a:rPr lang="en-AU" sz="1801" b="1" dirty="0">
                <a:solidFill>
                  <a:schemeClr val="accent1">
                    <a:lumMod val="50000"/>
                  </a:schemeClr>
                </a:solidFill>
              </a:rPr>
              <a:t> </a:t>
            </a:r>
            <a:r>
              <a:rPr lang="en-AU" sz="1801" b="1" dirty="0">
                <a:solidFill>
                  <a:srgbClr val="666633"/>
                </a:solidFill>
              </a:rPr>
              <a:t>– </a:t>
            </a:r>
            <a:r>
              <a:rPr lang="en-AU" sz="1801" dirty="0"/>
              <a:t>If you are unsure of the load restraint requirements or any incident occurs, please notify your Scheduler immediately  </a:t>
            </a:r>
          </a:p>
        </p:txBody>
      </p:sp>
      <p:sp>
        <p:nvSpPr>
          <p:cNvPr id="2" name="Rectangle 1"/>
          <p:cNvSpPr>
            <a:spLocks noChangeArrowheads="1"/>
          </p:cNvSpPr>
          <p:nvPr/>
        </p:nvSpPr>
        <p:spPr bwMode="auto">
          <a:xfrm>
            <a:off x="6096000" y="798392"/>
            <a:ext cx="4614741" cy="201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GB" altLang="en-US" sz="2000" b="1" dirty="0">
                <a:solidFill>
                  <a:schemeClr val="accent6">
                    <a:lumMod val="50000"/>
                  </a:schemeClr>
                </a:solidFill>
                <a:latin typeface="Calibri" pitchFamily="34" charset="0"/>
                <a:cs typeface="Times New Roman" pitchFamily="18" charset="0"/>
              </a:rPr>
              <a:t>ACCESSING THE VEHICLE TRAY </a:t>
            </a:r>
            <a:endParaRPr lang="en-GB" altLang="en-US" sz="1100" b="1" dirty="0">
              <a:solidFill>
                <a:schemeClr val="accent6">
                  <a:lumMod val="50000"/>
                </a:schemeClr>
              </a:solidFill>
              <a:latin typeface="Calibri" pitchFamily="34" charset="0"/>
              <a:cs typeface="Times New Roman" pitchFamily="18" charset="0"/>
            </a:endParaRPr>
          </a:p>
          <a:p>
            <a:r>
              <a:rPr lang="en-AU" sz="1801" dirty="0">
                <a:latin typeface="+mn-lt"/>
              </a:rPr>
              <a:t>Drivers should not access the load carrying area if machinery or equipment is being used to load / unload the vehicle.  Employees and pedestrians must be excluded from areas of operation which may result in an injury. </a:t>
            </a:r>
          </a:p>
          <a:p>
            <a:pPr eaLnBrk="0" hangingPunct="0"/>
            <a:endParaRPr lang="en-GB" altLang="en-US" sz="1801" dirty="0"/>
          </a:p>
        </p:txBody>
      </p:sp>
      <p:sp>
        <p:nvSpPr>
          <p:cNvPr id="5" name="Rectangle 4"/>
          <p:cNvSpPr/>
          <p:nvPr/>
        </p:nvSpPr>
        <p:spPr>
          <a:xfrm>
            <a:off x="6096000" y="2644198"/>
            <a:ext cx="5918693" cy="646587"/>
          </a:xfrm>
          <a:prstGeom prst="rect">
            <a:avLst/>
          </a:prstGeom>
        </p:spPr>
        <p:txBody>
          <a:bodyPr wrap="square">
            <a:spAutoFit/>
          </a:bodyPr>
          <a:lstStyle/>
          <a:p>
            <a:r>
              <a:rPr lang="en-AU" sz="1801" dirty="0"/>
              <a:t>If Drivers do access the vehicle tray, they must use 3-points of contact</a:t>
            </a:r>
            <a:r>
              <a:rPr lang="en-AU" sz="1801" dirty="0">
                <a:latin typeface="Arial Narrow" panose="020B0606020202030204" pitchFamily="34" charset="0"/>
              </a:rPr>
              <a:t>.</a:t>
            </a:r>
          </a:p>
        </p:txBody>
      </p:sp>
      <p:sp>
        <p:nvSpPr>
          <p:cNvPr id="6" name="Rectangle 5"/>
          <p:cNvSpPr/>
          <p:nvPr/>
        </p:nvSpPr>
        <p:spPr>
          <a:xfrm>
            <a:off x="6161315" y="3567216"/>
            <a:ext cx="6096000" cy="3140732"/>
          </a:xfrm>
          <a:prstGeom prst="rect">
            <a:avLst/>
          </a:prstGeom>
        </p:spPr>
        <p:txBody>
          <a:bodyPr wrap="square">
            <a:spAutoFit/>
          </a:bodyPr>
          <a:lstStyle/>
          <a:p>
            <a:pPr lvl="0" fontAlgn="base">
              <a:spcBef>
                <a:spcPct val="0"/>
              </a:spcBef>
              <a:spcAft>
                <a:spcPct val="0"/>
              </a:spcAft>
            </a:pPr>
            <a:r>
              <a:rPr lang="en-GB" altLang="en-US" sz="1801" b="1" dirty="0">
                <a:solidFill>
                  <a:schemeClr val="accent6">
                    <a:lumMod val="50000"/>
                  </a:schemeClr>
                </a:solidFill>
                <a:latin typeface="Calibri" pitchFamily="34" charset="0"/>
                <a:cs typeface="Times New Roman" pitchFamily="18" charset="0"/>
              </a:rPr>
              <a:t>LOADING / UNLOADING</a:t>
            </a:r>
            <a:endParaRPr lang="en-AU" sz="1801" dirty="0">
              <a:solidFill>
                <a:schemeClr val="accent6">
                  <a:lumMod val="50000"/>
                </a:schemeClr>
              </a:solidFill>
            </a:endParaRPr>
          </a:p>
          <a:p>
            <a:r>
              <a:rPr lang="en-AU" sz="1801" dirty="0"/>
              <a:t>During unloading: </a:t>
            </a:r>
          </a:p>
          <a:p>
            <a:pPr marL="285751" indent="-285751">
              <a:buClr>
                <a:schemeClr val="tx1"/>
              </a:buClr>
              <a:buFont typeface="Wingdings" panose="05000000000000000000" pitchFamily="2" charset="2"/>
              <a:buChar char="ü"/>
            </a:pPr>
            <a:r>
              <a:rPr lang="en-AU" sz="1801" dirty="0"/>
              <a:t>Ensure the vehicle brakes have been applied before unloading begins. </a:t>
            </a:r>
          </a:p>
          <a:p>
            <a:pPr marL="285751" indent="-285751">
              <a:buClr>
                <a:schemeClr val="tx1"/>
              </a:buClr>
              <a:buFont typeface="Wingdings" panose="05000000000000000000" pitchFamily="2" charset="2"/>
              <a:buChar char="ü"/>
            </a:pPr>
            <a:r>
              <a:rPr lang="en-AU" sz="1801" dirty="0"/>
              <a:t>Keep the material under control at all times and do not allow it to roll off the vehicle. </a:t>
            </a:r>
          </a:p>
          <a:p>
            <a:pPr marL="285751" indent="-285751">
              <a:buClr>
                <a:schemeClr val="tx1"/>
              </a:buClr>
              <a:buFont typeface="Wingdings" panose="05000000000000000000" pitchFamily="2" charset="2"/>
              <a:buChar char="ü"/>
            </a:pPr>
            <a:r>
              <a:rPr lang="en-AU" sz="1801" dirty="0"/>
              <a:t>Don’t tie the load to an object to drag it off by moving the vehicle. </a:t>
            </a:r>
          </a:p>
          <a:p>
            <a:pPr marL="285751" indent="-285751">
              <a:buClr>
                <a:schemeClr val="tx1"/>
              </a:buClr>
              <a:buFont typeface="Wingdings" panose="05000000000000000000" pitchFamily="2" charset="2"/>
              <a:buChar char="ü"/>
            </a:pPr>
            <a:r>
              <a:rPr lang="en-AU" sz="1801" dirty="0"/>
              <a:t>Ensure vehicle is on even ground.</a:t>
            </a:r>
          </a:p>
          <a:p>
            <a:pPr marL="285751" indent="-285751">
              <a:buClr>
                <a:schemeClr val="tx1"/>
              </a:buClr>
              <a:buFont typeface="Wingdings" panose="05000000000000000000" pitchFamily="2" charset="2"/>
              <a:buChar char="ü"/>
            </a:pPr>
            <a:r>
              <a:rPr lang="en-AU" sz="1801" dirty="0"/>
              <a:t>Do not operate mobile telephones or personal listening devices (</a:t>
            </a:r>
            <a:r>
              <a:rPr lang="en-AU" sz="1801" dirty="0" err="1"/>
              <a:t>ie</a:t>
            </a:r>
            <a:r>
              <a:rPr lang="en-AU" sz="1801" dirty="0"/>
              <a:t> iPods)</a:t>
            </a:r>
          </a:p>
        </p:txBody>
      </p:sp>
    </p:spTree>
    <p:extLst>
      <p:ext uri="{BB962C8B-B14F-4D97-AF65-F5344CB8AC3E}">
        <p14:creationId xmlns:p14="http://schemas.microsoft.com/office/powerpoint/2010/main" val="180954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943872" y="35052"/>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
        <p:nvSpPr>
          <p:cNvPr id="5" name="Rectangle 4"/>
          <p:cNvSpPr/>
          <p:nvPr/>
        </p:nvSpPr>
        <p:spPr>
          <a:xfrm>
            <a:off x="372277" y="1188994"/>
            <a:ext cx="5549938" cy="1477969"/>
          </a:xfrm>
          <a:prstGeom prst="rect">
            <a:avLst/>
          </a:prstGeom>
        </p:spPr>
        <p:txBody>
          <a:bodyPr wrap="square">
            <a:spAutoFit/>
          </a:bodyPr>
          <a:lstStyle/>
          <a:p>
            <a:pPr lvl="0" fontAlgn="base">
              <a:spcBef>
                <a:spcPct val="0"/>
              </a:spcBef>
              <a:spcAft>
                <a:spcPct val="0"/>
              </a:spcAft>
            </a:pPr>
            <a:r>
              <a:rPr lang="en-GB" altLang="en-US" sz="1801" b="1" dirty="0">
                <a:solidFill>
                  <a:schemeClr val="accent6">
                    <a:lumMod val="50000"/>
                  </a:schemeClr>
                </a:solidFill>
                <a:latin typeface="Calibri" pitchFamily="34" charset="0"/>
                <a:cs typeface="Times New Roman" pitchFamily="18" charset="0"/>
              </a:rPr>
              <a:t>EXCLUSION ZONES</a:t>
            </a:r>
          </a:p>
          <a:p>
            <a:r>
              <a:rPr lang="en-AU" sz="1801" dirty="0"/>
              <a:t> </a:t>
            </a:r>
          </a:p>
          <a:p>
            <a:r>
              <a:rPr lang="en-AU" sz="1801" dirty="0"/>
              <a:t>Customers may require Drivers to stay within exclusion zones whilst vehicles are being loaded or unloaded.  Drivers are required to abide by Customer requirements. </a:t>
            </a:r>
          </a:p>
        </p:txBody>
      </p:sp>
      <p:sp>
        <p:nvSpPr>
          <p:cNvPr id="7" name="Rectangle 6"/>
          <p:cNvSpPr/>
          <p:nvPr/>
        </p:nvSpPr>
        <p:spPr>
          <a:xfrm>
            <a:off x="372277" y="3051907"/>
            <a:ext cx="5549938" cy="1092992"/>
          </a:xfrm>
          <a:prstGeom prst="rect">
            <a:avLst/>
          </a:prstGeom>
        </p:spPr>
        <p:txBody>
          <a:bodyPr wrap="square">
            <a:spAutoFit/>
          </a:bodyPr>
          <a:lstStyle/>
          <a:p>
            <a:pPr lvl="0"/>
            <a:r>
              <a:rPr lang="en-GB" altLang="en-US" sz="1801" b="1" dirty="0">
                <a:solidFill>
                  <a:schemeClr val="accent6">
                    <a:lumMod val="50000"/>
                  </a:schemeClr>
                </a:solidFill>
                <a:latin typeface="Calibri" pitchFamily="34" charset="0"/>
                <a:cs typeface="Times New Roman" pitchFamily="18" charset="0"/>
              </a:rPr>
              <a:t>UNSAFE </a:t>
            </a:r>
          </a:p>
          <a:p>
            <a:pPr lvl="0"/>
            <a:endParaRPr lang="en-GB" altLang="en-US" sz="1100" b="1" dirty="0">
              <a:solidFill>
                <a:srgbClr val="244061"/>
              </a:solidFill>
              <a:latin typeface="Calibri" pitchFamily="34" charset="0"/>
              <a:cs typeface="Times New Roman" pitchFamily="18" charset="0"/>
            </a:endParaRPr>
          </a:p>
          <a:p>
            <a:r>
              <a:rPr lang="en-AU" sz="1801" dirty="0"/>
              <a:t>If the site is unsafe to load or unload, do not load or unload and contact  your Scheduler ASAP</a:t>
            </a:r>
          </a:p>
        </p:txBody>
      </p:sp>
      <p:sp>
        <p:nvSpPr>
          <p:cNvPr id="2" name="Rectangle 1"/>
          <p:cNvSpPr/>
          <p:nvPr/>
        </p:nvSpPr>
        <p:spPr>
          <a:xfrm>
            <a:off x="6095999" y="1112429"/>
            <a:ext cx="6015135" cy="3972113"/>
          </a:xfrm>
          <a:prstGeom prst="rect">
            <a:avLst/>
          </a:prstGeom>
        </p:spPr>
        <p:txBody>
          <a:bodyPr wrap="square">
            <a:spAutoFit/>
          </a:bodyPr>
          <a:lstStyle/>
          <a:p>
            <a:r>
              <a:rPr lang="en-AU" sz="1801" b="1" dirty="0">
                <a:solidFill>
                  <a:schemeClr val="accent6">
                    <a:lumMod val="50000"/>
                  </a:schemeClr>
                </a:solidFill>
              </a:rPr>
              <a:t>MOVEMENT OF THE VEHICLE AFTER STARTING UNLOADING</a:t>
            </a:r>
          </a:p>
          <a:p>
            <a:endParaRPr lang="en-AU" sz="1801" b="1" dirty="0">
              <a:solidFill>
                <a:schemeClr val="accent1">
                  <a:lumMod val="50000"/>
                </a:schemeClr>
              </a:solidFill>
            </a:endParaRPr>
          </a:p>
          <a:p>
            <a:r>
              <a:rPr lang="en-AU" sz="1801" dirty="0"/>
              <a:t>Should a vehicle be required to move after unloading has commenced, it will be necessary to complete an assessment of the further steps to determine if the movement can be completed safely. Before any movement of the vehicle, it is necessary to secure the remainder of the load.</a:t>
            </a:r>
          </a:p>
          <a:p>
            <a:r>
              <a:rPr lang="en-GB" sz="1801" b="1" dirty="0"/>
              <a:t> </a:t>
            </a:r>
          </a:p>
          <a:p>
            <a:endParaRPr lang="en-AU" sz="1801" b="1" dirty="0"/>
          </a:p>
          <a:p>
            <a:r>
              <a:rPr lang="en-GB" sz="1801" b="1" dirty="0">
                <a:solidFill>
                  <a:schemeClr val="accent6">
                    <a:lumMod val="50000"/>
                  </a:schemeClr>
                </a:solidFill>
              </a:rPr>
              <a:t>DIMENSIONS</a:t>
            </a:r>
            <a:endParaRPr lang="en-AU" sz="1801" b="1" dirty="0">
              <a:solidFill>
                <a:schemeClr val="accent6">
                  <a:lumMod val="50000"/>
                </a:schemeClr>
              </a:solidFill>
            </a:endParaRPr>
          </a:p>
          <a:p>
            <a:r>
              <a:rPr lang="en-GB" sz="1801" dirty="0"/>
              <a:t> </a:t>
            </a:r>
            <a:endParaRPr lang="en-AU" sz="1801" dirty="0"/>
          </a:p>
          <a:p>
            <a:r>
              <a:rPr lang="en-GB" sz="1801" dirty="0"/>
              <a:t>All vehicles must have loads restrained to ensure they do not compromise the dimensions of the vehicle – </a:t>
            </a:r>
            <a:r>
              <a:rPr lang="en-GB" sz="1801" dirty="0" err="1"/>
              <a:t>eg</a:t>
            </a:r>
            <a:r>
              <a:rPr lang="en-GB" sz="1801" dirty="0"/>
              <a:t> bulging curtains. </a:t>
            </a:r>
            <a:endParaRPr lang="en-AU" sz="1801" dirty="0"/>
          </a:p>
        </p:txBody>
      </p:sp>
      <p:sp>
        <p:nvSpPr>
          <p:cNvPr id="8" name="Rectangle 7">
            <a:extLst>
              <a:ext uri="{FF2B5EF4-FFF2-40B4-BE49-F238E27FC236}">
                <a16:creationId xmlns:a16="http://schemas.microsoft.com/office/drawing/2014/main" id="{56FDE6DD-55AD-43CA-892E-F3B778DBC545}"/>
              </a:ext>
            </a:extLst>
          </p:cNvPr>
          <p:cNvSpPr/>
          <p:nvPr/>
        </p:nvSpPr>
        <p:spPr>
          <a:xfrm>
            <a:off x="1513402" y="5469486"/>
            <a:ext cx="8352928" cy="1200842"/>
          </a:xfrm>
          <a:prstGeom prst="rect">
            <a:avLst/>
          </a:prstGeom>
        </p:spPr>
        <p:txBody>
          <a:bodyPr wrap="square">
            <a:spAutoFit/>
          </a:bodyPr>
          <a:lstStyle/>
          <a:p>
            <a:r>
              <a:rPr lang="en-AU" sz="1801" b="1" dirty="0">
                <a:solidFill>
                  <a:schemeClr val="accent6">
                    <a:lumMod val="50000"/>
                  </a:schemeClr>
                </a:solidFill>
              </a:rPr>
              <a:t>LOAD RESTRAINT GUIDE</a:t>
            </a:r>
          </a:p>
          <a:p>
            <a:r>
              <a:rPr lang="en-GB" sz="1801" dirty="0"/>
              <a:t> </a:t>
            </a:r>
            <a:endParaRPr lang="en-AU" sz="1801" dirty="0"/>
          </a:p>
          <a:p>
            <a:r>
              <a:rPr lang="en-GB" sz="1801" dirty="0"/>
              <a:t>All loads should be restrained in accordance with the National Transport Commission, Load Restraint Guide </a:t>
            </a:r>
            <a:r>
              <a:rPr lang="en-AU" sz="1801" dirty="0">
                <a:hlinkClick r:id="rId2"/>
              </a:rPr>
              <a:t>https://www.ntc.gov.au/</a:t>
            </a:r>
            <a:r>
              <a:rPr lang="en-GB" sz="1801" dirty="0"/>
              <a:t> </a:t>
            </a:r>
            <a:endParaRPr lang="en-AU" sz="1801" dirty="0"/>
          </a:p>
        </p:txBody>
      </p:sp>
    </p:spTree>
    <p:extLst>
      <p:ext uri="{BB962C8B-B14F-4D97-AF65-F5344CB8AC3E}">
        <p14:creationId xmlns:p14="http://schemas.microsoft.com/office/powerpoint/2010/main" val="15538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print"/>
          <a:srcRect/>
          <a:stretch>
            <a:fillRect/>
          </a:stretch>
        </p:blipFill>
        <p:spPr bwMode="auto">
          <a:xfrm>
            <a:off x="6417124" y="3166814"/>
            <a:ext cx="4143375" cy="2038351"/>
          </a:xfrm>
          <a:prstGeom prst="rect">
            <a:avLst/>
          </a:prstGeom>
          <a:noFill/>
          <a:ln w="9525">
            <a:noFill/>
            <a:miter lim="800000"/>
            <a:headEnd/>
            <a:tailEnd/>
          </a:ln>
        </p:spPr>
      </p:pic>
      <p:sp>
        <p:nvSpPr>
          <p:cNvPr id="3" name="Content Placeholder 2"/>
          <p:cNvSpPr>
            <a:spLocks noGrp="1"/>
          </p:cNvSpPr>
          <p:nvPr>
            <p:ph idx="1"/>
          </p:nvPr>
        </p:nvSpPr>
        <p:spPr>
          <a:xfrm>
            <a:off x="1631505" y="859295"/>
            <a:ext cx="8784976" cy="2520281"/>
          </a:xfrm>
        </p:spPr>
        <p:txBody>
          <a:bodyPr>
            <a:normAutofit/>
          </a:bodyPr>
          <a:lstStyle/>
          <a:p>
            <a:pPr>
              <a:buNone/>
            </a:pPr>
            <a:r>
              <a:rPr lang="en-AU" sz="1801" dirty="0"/>
              <a:t>CoR and OH&amp;S Laws requires that</a:t>
            </a:r>
          </a:p>
          <a:p>
            <a:pPr>
              <a:buFont typeface="Wingdings" panose="05000000000000000000" pitchFamily="2" charset="2"/>
              <a:buChar char="ü"/>
            </a:pPr>
            <a:r>
              <a:rPr lang="en-AU" sz="1801" dirty="0"/>
              <a:t>Loads must be restrained to prevent unacceptable movement during all expected conditions of operation.</a:t>
            </a:r>
          </a:p>
          <a:p>
            <a:pPr>
              <a:buFont typeface="Wingdings" panose="05000000000000000000" pitchFamily="2" charset="2"/>
              <a:buChar char="ü"/>
            </a:pPr>
            <a:r>
              <a:rPr lang="en-AU" sz="1801" dirty="0"/>
              <a:t>Loads must not be placed in a way that makes the vehicle unsafe or unstable.</a:t>
            </a:r>
          </a:p>
          <a:p>
            <a:pPr>
              <a:buFont typeface="Wingdings" panose="05000000000000000000" pitchFamily="2" charset="2"/>
              <a:buChar char="ü"/>
            </a:pPr>
            <a:r>
              <a:rPr lang="en-AU" sz="1801" dirty="0"/>
              <a:t>Loads must be secured so that it is unlikely to fall or be dislodged from the vehicle (not just whilst in transit but also during unloading i.e. OH&amp;S; duty to provide a safe workplace and systems of work)</a:t>
            </a:r>
          </a:p>
          <a:p>
            <a:endParaRPr lang="en-AU" dirty="0"/>
          </a:p>
        </p:txBody>
      </p:sp>
      <p:sp>
        <p:nvSpPr>
          <p:cNvPr id="4" name="TextBox 3"/>
          <p:cNvSpPr txBox="1"/>
          <p:nvPr/>
        </p:nvSpPr>
        <p:spPr>
          <a:xfrm>
            <a:off x="4943872" y="21691"/>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
        <p:nvSpPr>
          <p:cNvPr id="5" name="Rectangle 4"/>
          <p:cNvSpPr/>
          <p:nvPr/>
        </p:nvSpPr>
        <p:spPr>
          <a:xfrm>
            <a:off x="1631506" y="3199386"/>
            <a:ext cx="5213630" cy="2032223"/>
          </a:xfrm>
          <a:prstGeom prst="rect">
            <a:avLst/>
          </a:prstGeom>
        </p:spPr>
        <p:txBody>
          <a:bodyPr wrap="square">
            <a:spAutoFit/>
          </a:bodyPr>
          <a:lstStyle/>
          <a:p>
            <a:r>
              <a:rPr lang="en-AU" sz="1801" dirty="0"/>
              <a:t>When moving, a vehicle and its load are subjected to forces caused by changes of speed, direction or slope. These forces result from braking, accelerating, cornering or travelling over cambered, undulating or uneven road surfaces and air flow.</a:t>
            </a:r>
          </a:p>
          <a:p>
            <a:r>
              <a:rPr lang="en-AU" sz="1801" dirty="0"/>
              <a:t>The load can shift forward when driving forward and braking, or accelerating in reverse.</a:t>
            </a:r>
          </a:p>
        </p:txBody>
      </p:sp>
      <p:pic>
        <p:nvPicPr>
          <p:cNvPr id="7" name="Picture 4"/>
          <p:cNvPicPr>
            <a:picLocks noChangeAspect="1" noChangeArrowheads="1"/>
          </p:cNvPicPr>
          <p:nvPr/>
        </p:nvPicPr>
        <p:blipFill>
          <a:blip r:embed="rId4" cstate="print"/>
          <a:srcRect/>
          <a:stretch>
            <a:fillRect/>
          </a:stretch>
        </p:blipFill>
        <p:spPr bwMode="auto">
          <a:xfrm>
            <a:off x="1415481" y="5301210"/>
            <a:ext cx="4083419" cy="1664965"/>
          </a:xfrm>
          <a:prstGeom prst="rect">
            <a:avLst/>
          </a:prstGeom>
          <a:noFill/>
          <a:ln w="9525">
            <a:noFill/>
            <a:miter lim="800000"/>
            <a:headEnd/>
            <a:tailEnd/>
          </a:ln>
        </p:spPr>
      </p:pic>
      <p:sp>
        <p:nvSpPr>
          <p:cNvPr id="8" name="TextBox 7"/>
          <p:cNvSpPr txBox="1"/>
          <p:nvPr/>
        </p:nvSpPr>
        <p:spPr>
          <a:xfrm>
            <a:off x="5199532" y="5711858"/>
            <a:ext cx="5328811" cy="707886"/>
          </a:xfrm>
          <a:prstGeom prst="rect">
            <a:avLst/>
          </a:prstGeom>
          <a:noFill/>
        </p:spPr>
        <p:txBody>
          <a:bodyPr wrap="square" rtlCol="0">
            <a:spAutoFit/>
          </a:bodyPr>
          <a:lstStyle/>
          <a:p>
            <a:r>
              <a:rPr lang="en-AU" sz="2000" dirty="0"/>
              <a:t>The load can shift rearwards when braking in reverse or accelerating forward</a:t>
            </a:r>
          </a:p>
        </p:txBody>
      </p:sp>
    </p:spTree>
    <p:extLst>
      <p:ext uri="{BB962C8B-B14F-4D97-AF65-F5344CB8AC3E}">
        <p14:creationId xmlns:p14="http://schemas.microsoft.com/office/powerpoint/2010/main" val="396803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168009" y="101347"/>
            <a:ext cx="5724128" cy="646331"/>
          </a:xfrm>
          <a:prstGeom prst="rect">
            <a:avLst/>
          </a:prstGeom>
          <a:noFill/>
        </p:spPr>
        <p:txBody>
          <a:bodyPr wrap="square" rtlCol="0">
            <a:spAutoFit/>
          </a:bodyPr>
          <a:lstStyle/>
          <a:p>
            <a:pPr algn="r"/>
            <a:r>
              <a:rPr lang="en-AU" sz="3600" b="1" dirty="0">
                <a:solidFill>
                  <a:schemeClr val="accent6">
                    <a:lumMod val="50000"/>
                  </a:schemeClr>
                </a:solidFill>
              </a:rPr>
              <a:t>POLICY </a:t>
            </a:r>
          </a:p>
        </p:txBody>
      </p:sp>
      <p:sp>
        <p:nvSpPr>
          <p:cNvPr id="6" name="Rectangle 5"/>
          <p:cNvSpPr/>
          <p:nvPr/>
        </p:nvSpPr>
        <p:spPr>
          <a:xfrm>
            <a:off x="803493" y="267480"/>
            <a:ext cx="5587976" cy="3785652"/>
          </a:xfrm>
          <a:prstGeom prst="rect">
            <a:avLst/>
          </a:prstGeom>
        </p:spPr>
        <p:txBody>
          <a:bodyPr wrap="square">
            <a:spAutoFit/>
          </a:bodyPr>
          <a:lstStyle/>
          <a:p>
            <a:r>
              <a:rPr lang="en-GB" sz="2000" dirty="0"/>
              <a:t> </a:t>
            </a:r>
            <a:endParaRPr lang="en-AU" sz="2000" dirty="0"/>
          </a:p>
          <a:p>
            <a:r>
              <a:rPr lang="en-GB" sz="2000" b="1" dirty="0">
                <a:solidFill>
                  <a:schemeClr val="accent6">
                    <a:lumMod val="50000"/>
                  </a:schemeClr>
                </a:solidFill>
              </a:rPr>
              <a:t>OBJECTIVE</a:t>
            </a:r>
            <a:r>
              <a:rPr lang="en-GB" sz="2000" i="1" dirty="0">
                <a:solidFill>
                  <a:schemeClr val="accent6">
                    <a:lumMod val="75000"/>
                  </a:schemeClr>
                </a:solidFill>
              </a:rPr>
              <a:t> </a:t>
            </a:r>
            <a:r>
              <a:rPr lang="en-GB" sz="2000" dirty="0">
                <a:solidFill>
                  <a:schemeClr val="accent1">
                    <a:lumMod val="50000"/>
                  </a:schemeClr>
                </a:solidFill>
              </a:rPr>
              <a:t> </a:t>
            </a:r>
            <a:r>
              <a:rPr lang="en-GB" sz="2000" dirty="0"/>
              <a:t> It is 5'S Australia Pty Ltd objective to take all </a:t>
            </a:r>
            <a:r>
              <a:rPr lang="en-AU" sz="2000" dirty="0"/>
              <a:t>reasonably practicable</a:t>
            </a:r>
            <a:r>
              <a:rPr lang="en-GB" sz="2000" dirty="0"/>
              <a:t> steps to ensure breaches of the following do not occur: </a:t>
            </a:r>
            <a:endParaRPr lang="en-AU" sz="2000" dirty="0"/>
          </a:p>
          <a:p>
            <a:pPr marL="285751" indent="-285751">
              <a:buFont typeface="Arial" panose="020B0604020202020204" pitchFamily="34" charset="0"/>
              <a:buChar char="•"/>
            </a:pPr>
            <a:r>
              <a:rPr lang="en-GB" sz="2000" dirty="0"/>
              <a:t>Heavy Vehicle Mass</a:t>
            </a:r>
            <a:endParaRPr lang="en-AU" sz="2000" dirty="0"/>
          </a:p>
          <a:p>
            <a:pPr marL="285751" indent="-285751">
              <a:buFont typeface="Arial" panose="020B0604020202020204" pitchFamily="34" charset="0"/>
              <a:buChar char="•"/>
            </a:pPr>
            <a:r>
              <a:rPr lang="en-GB" sz="2000" dirty="0"/>
              <a:t>Heavy Vehicle Load Restraint </a:t>
            </a:r>
            <a:endParaRPr lang="en-AU" sz="2000" dirty="0"/>
          </a:p>
          <a:p>
            <a:pPr marL="285751" indent="-285751">
              <a:buFont typeface="Arial" panose="020B0604020202020204" pitchFamily="34" charset="0"/>
              <a:buChar char="•"/>
            </a:pPr>
            <a:r>
              <a:rPr lang="en-GB" sz="2000" dirty="0"/>
              <a:t>Vehicle Dimensions </a:t>
            </a:r>
            <a:endParaRPr lang="en-AU" sz="2000" dirty="0"/>
          </a:p>
          <a:p>
            <a:pPr marL="285751" indent="-285751">
              <a:buFont typeface="Arial" panose="020B0604020202020204" pitchFamily="34" charset="0"/>
              <a:buChar char="•"/>
            </a:pPr>
            <a:r>
              <a:rPr lang="en-GB" sz="2000" dirty="0"/>
              <a:t>Driver Fatigue and Working/Resting hour’s legislation  </a:t>
            </a:r>
            <a:endParaRPr lang="en-AU" sz="2000" dirty="0"/>
          </a:p>
          <a:p>
            <a:pPr marL="285751" indent="-285751">
              <a:buFont typeface="Arial" panose="020B0604020202020204" pitchFamily="34" charset="0"/>
              <a:buChar char="•"/>
            </a:pPr>
            <a:r>
              <a:rPr lang="en-GB" sz="2000" dirty="0"/>
              <a:t>Heavy Vehicle Speed</a:t>
            </a:r>
            <a:endParaRPr lang="en-AU" sz="2000" dirty="0"/>
          </a:p>
          <a:p>
            <a:pPr marL="285751" indent="-285751">
              <a:buFont typeface="Arial" panose="020B0604020202020204" pitchFamily="34" charset="0"/>
              <a:buChar char="•"/>
            </a:pPr>
            <a:r>
              <a:rPr lang="en-GB" sz="2000" dirty="0"/>
              <a:t>Heavy Vehicle Maintenance</a:t>
            </a:r>
            <a:endParaRPr lang="en-AU" sz="2000" dirty="0"/>
          </a:p>
          <a:p>
            <a:pPr marL="285751" indent="-285751">
              <a:buFont typeface="Arial" panose="020B0604020202020204" pitchFamily="34" charset="0"/>
              <a:buChar char="•"/>
            </a:pPr>
            <a:r>
              <a:rPr lang="en-GB" sz="2000" dirty="0"/>
              <a:t>Safety </a:t>
            </a:r>
            <a:endParaRPr lang="en-AU" sz="2000" dirty="0"/>
          </a:p>
        </p:txBody>
      </p:sp>
      <p:sp>
        <p:nvSpPr>
          <p:cNvPr id="2" name="Rectangle 1"/>
          <p:cNvSpPr/>
          <p:nvPr/>
        </p:nvSpPr>
        <p:spPr>
          <a:xfrm>
            <a:off x="803493" y="4697694"/>
            <a:ext cx="8711105" cy="1938992"/>
          </a:xfrm>
          <a:prstGeom prst="rect">
            <a:avLst/>
          </a:prstGeom>
        </p:spPr>
        <p:txBody>
          <a:bodyPr wrap="square">
            <a:spAutoFit/>
          </a:bodyPr>
          <a:lstStyle/>
          <a:p>
            <a:r>
              <a:rPr lang="en-GB" sz="2000" b="1" dirty="0">
                <a:solidFill>
                  <a:schemeClr val="accent6">
                    <a:lumMod val="50000"/>
                  </a:schemeClr>
                </a:solidFill>
              </a:rPr>
              <a:t>ACCREDITATION AND COMPLIANCE</a:t>
            </a:r>
            <a:r>
              <a:rPr lang="en-GB" sz="2000" dirty="0">
                <a:solidFill>
                  <a:schemeClr val="accent6">
                    <a:lumMod val="50000"/>
                  </a:schemeClr>
                </a:solidFill>
              </a:rPr>
              <a:t> </a:t>
            </a:r>
            <a:r>
              <a:rPr lang="en-GB" sz="2000" dirty="0"/>
              <a:t>5'S Australia Pty Ltd  is committed to best practice in relation to </a:t>
            </a:r>
            <a:r>
              <a:rPr lang="en-GB" sz="2000" dirty="0" err="1"/>
              <a:t>CoR</a:t>
            </a:r>
            <a:r>
              <a:rPr lang="en-GB" sz="2000" dirty="0"/>
              <a:t> and as such follows the standards and guidelines set down by the following: </a:t>
            </a:r>
            <a:endParaRPr lang="en-AU" sz="2000" dirty="0"/>
          </a:p>
          <a:p>
            <a:pPr marL="285751" indent="-285751">
              <a:buFont typeface="Arial" panose="020B0604020202020204" pitchFamily="34" charset="0"/>
              <a:buChar char="•"/>
            </a:pPr>
            <a:r>
              <a:rPr lang="en-GB" sz="2000" dirty="0"/>
              <a:t>National Heavy Vehicle Accreditation Standards </a:t>
            </a:r>
            <a:endParaRPr lang="en-AU" sz="2000" dirty="0"/>
          </a:p>
          <a:p>
            <a:pPr marL="285751" indent="-285751">
              <a:buFont typeface="Arial" panose="020B0604020202020204" pitchFamily="34" charset="0"/>
              <a:buChar char="•"/>
            </a:pPr>
            <a:r>
              <a:rPr lang="en-AU" sz="2000" dirty="0"/>
              <a:t>Western Australian Heavy Vehicle Accreditation Standards </a:t>
            </a:r>
          </a:p>
          <a:p>
            <a:pPr marL="285751" indent="-285751">
              <a:buFont typeface="Arial" panose="020B0604020202020204" pitchFamily="34" charset="0"/>
              <a:buChar char="•"/>
            </a:pPr>
            <a:r>
              <a:rPr lang="en-GB" sz="2000" dirty="0"/>
              <a:t>Registered industry Code of Practice – Master Code</a:t>
            </a:r>
            <a:endParaRPr lang="en-AU" sz="2000" dirty="0"/>
          </a:p>
        </p:txBody>
      </p:sp>
    </p:spTree>
    <p:extLst>
      <p:ext uri="{BB962C8B-B14F-4D97-AF65-F5344CB8AC3E}">
        <p14:creationId xmlns:p14="http://schemas.microsoft.com/office/powerpoint/2010/main" val="1279278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1480985" y="4509120"/>
            <a:ext cx="3170411" cy="2484276"/>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268039" y="3065957"/>
            <a:ext cx="6399963" cy="1805931"/>
          </a:xfrm>
          <a:prstGeom prst="rect">
            <a:avLst/>
          </a:prstGeom>
          <a:noFill/>
          <a:ln w="9525">
            <a:noFill/>
            <a:miter lim="800000"/>
            <a:headEnd/>
            <a:tailEnd/>
          </a:ln>
        </p:spPr>
      </p:pic>
      <p:sp>
        <p:nvSpPr>
          <p:cNvPr id="8" name="TextBox 7"/>
          <p:cNvSpPr txBox="1"/>
          <p:nvPr/>
        </p:nvSpPr>
        <p:spPr>
          <a:xfrm>
            <a:off x="1847529" y="908722"/>
            <a:ext cx="8064896" cy="1015663"/>
          </a:xfrm>
          <a:prstGeom prst="rect">
            <a:avLst/>
          </a:prstGeom>
          <a:noFill/>
        </p:spPr>
        <p:txBody>
          <a:bodyPr wrap="square" rtlCol="0">
            <a:spAutoFit/>
          </a:bodyPr>
          <a:lstStyle/>
          <a:p>
            <a:r>
              <a:rPr lang="en-AU" sz="2000" dirty="0"/>
              <a:t>The load can shift sideways when cornering.  The amount of force needed to prevent the load shifting will increase as the speed increases and as the corner gets tighter</a:t>
            </a:r>
            <a:r>
              <a:rPr lang="en-AU" sz="2000" dirty="0">
                <a:latin typeface="Arial Narrow" panose="020B0606020202030204" pitchFamily="34" charset="0"/>
              </a:rPr>
              <a:t>. </a:t>
            </a:r>
          </a:p>
        </p:txBody>
      </p:sp>
      <p:pic>
        <p:nvPicPr>
          <p:cNvPr id="2051" name="Picture 3"/>
          <p:cNvPicPr>
            <a:picLocks noChangeAspect="1" noChangeArrowheads="1"/>
          </p:cNvPicPr>
          <p:nvPr/>
        </p:nvPicPr>
        <p:blipFill>
          <a:blip r:embed="rId5" cstate="print"/>
          <a:srcRect/>
          <a:stretch>
            <a:fillRect/>
          </a:stretch>
        </p:blipFill>
        <p:spPr bwMode="auto">
          <a:xfrm>
            <a:off x="1480984" y="1616606"/>
            <a:ext cx="4038953" cy="1944217"/>
          </a:xfrm>
          <a:prstGeom prst="rect">
            <a:avLst/>
          </a:prstGeom>
          <a:noFill/>
          <a:ln w="9525">
            <a:noFill/>
            <a:miter lim="800000"/>
            <a:headEnd/>
            <a:tailEnd/>
          </a:ln>
        </p:spPr>
      </p:pic>
      <p:sp>
        <p:nvSpPr>
          <p:cNvPr id="11" name="TextBox 10"/>
          <p:cNvSpPr txBox="1"/>
          <p:nvPr/>
        </p:nvSpPr>
        <p:spPr>
          <a:xfrm>
            <a:off x="5519937" y="2044950"/>
            <a:ext cx="4752528" cy="1015663"/>
          </a:xfrm>
          <a:prstGeom prst="rect">
            <a:avLst/>
          </a:prstGeom>
          <a:noFill/>
        </p:spPr>
        <p:txBody>
          <a:bodyPr wrap="square" rtlCol="0">
            <a:spAutoFit/>
          </a:bodyPr>
          <a:lstStyle/>
          <a:p>
            <a:r>
              <a:rPr lang="en-AU" sz="2000" dirty="0"/>
              <a:t>The force on the load when travelling over undulating or hilly roads will increase as the slope of the road increases </a:t>
            </a:r>
          </a:p>
        </p:txBody>
      </p:sp>
      <p:sp>
        <p:nvSpPr>
          <p:cNvPr id="9" name="TextBox 8"/>
          <p:cNvSpPr txBox="1"/>
          <p:nvPr/>
        </p:nvSpPr>
        <p:spPr>
          <a:xfrm>
            <a:off x="4836368" y="21980"/>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
        <p:nvSpPr>
          <p:cNvPr id="12" name="TextBox 11"/>
          <p:cNvSpPr txBox="1"/>
          <p:nvPr/>
        </p:nvSpPr>
        <p:spPr>
          <a:xfrm>
            <a:off x="4583831" y="5243426"/>
            <a:ext cx="5976665" cy="707886"/>
          </a:xfrm>
          <a:prstGeom prst="rect">
            <a:avLst/>
          </a:prstGeom>
          <a:noFill/>
        </p:spPr>
        <p:txBody>
          <a:bodyPr wrap="square" rtlCol="0">
            <a:spAutoFit/>
          </a:bodyPr>
          <a:lstStyle/>
          <a:p>
            <a:r>
              <a:rPr lang="en-AU" sz="2000" dirty="0"/>
              <a:t>The force on the load when travelling over cambered roads increases as the camber of the road increases</a:t>
            </a:r>
          </a:p>
        </p:txBody>
      </p:sp>
    </p:spTree>
    <p:extLst>
      <p:ext uri="{BB962C8B-B14F-4D97-AF65-F5344CB8AC3E}">
        <p14:creationId xmlns:p14="http://schemas.microsoft.com/office/powerpoint/2010/main" val="23230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2495601" y="3625239"/>
            <a:ext cx="6368684" cy="2895972"/>
          </a:xfrm>
          <a:prstGeom prst="rect">
            <a:avLst/>
          </a:prstGeom>
          <a:noFill/>
          <a:ln w="9525">
            <a:noFill/>
            <a:miter lim="800000"/>
            <a:headEnd/>
            <a:tailEnd/>
          </a:ln>
        </p:spPr>
      </p:pic>
      <p:sp>
        <p:nvSpPr>
          <p:cNvPr id="7" name="TextBox 6"/>
          <p:cNvSpPr txBox="1"/>
          <p:nvPr/>
        </p:nvSpPr>
        <p:spPr>
          <a:xfrm>
            <a:off x="1631504" y="1100509"/>
            <a:ext cx="8640960" cy="2508507"/>
          </a:xfrm>
          <a:prstGeom prst="rect">
            <a:avLst/>
          </a:prstGeom>
          <a:noFill/>
        </p:spPr>
        <p:txBody>
          <a:bodyPr wrap="square" rtlCol="0">
            <a:spAutoFit/>
          </a:bodyPr>
          <a:lstStyle/>
          <a:p>
            <a:r>
              <a:rPr lang="en-AU" sz="2400" b="1" dirty="0">
                <a:solidFill>
                  <a:schemeClr val="accent6">
                    <a:lumMod val="50000"/>
                  </a:schemeClr>
                </a:solidFill>
              </a:rPr>
              <a:t>LOAD RESTRAINT METHODS</a:t>
            </a:r>
          </a:p>
          <a:p>
            <a:endParaRPr lang="en-AU" sz="1001" dirty="0"/>
          </a:p>
          <a:p>
            <a:r>
              <a:rPr lang="en-AU" sz="2000" dirty="0"/>
              <a:t>Loads can be restrained by two basic methods called “Tie-Down” and “Direct Restraint” </a:t>
            </a:r>
          </a:p>
          <a:p>
            <a:endParaRPr lang="en-AU" sz="1200" dirty="0"/>
          </a:p>
          <a:p>
            <a:r>
              <a:rPr lang="en-AU" sz="2000" dirty="0"/>
              <a:t>Tie-Down is when the load is prevented from moving by friction only</a:t>
            </a:r>
          </a:p>
          <a:p>
            <a:endParaRPr lang="en-AU" sz="1100" dirty="0"/>
          </a:p>
          <a:p>
            <a:r>
              <a:rPr lang="en-AU" sz="2000" dirty="0"/>
              <a:t>Direct Restraint is when the load is prevented from moving by containing, blocking or attaching it to the vehicle</a:t>
            </a:r>
          </a:p>
        </p:txBody>
      </p:sp>
      <p:sp>
        <p:nvSpPr>
          <p:cNvPr id="6" name="TextBox 5"/>
          <p:cNvSpPr txBox="1"/>
          <p:nvPr/>
        </p:nvSpPr>
        <p:spPr>
          <a:xfrm>
            <a:off x="4681737" y="-5628"/>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262233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333836" y="4345058"/>
            <a:ext cx="4499993" cy="2146338"/>
          </a:xfrm>
          <a:prstGeom prst="rect">
            <a:avLst/>
          </a:prstGeom>
          <a:noFill/>
          <a:ln w="9525">
            <a:noFill/>
            <a:miter lim="800000"/>
            <a:headEnd/>
            <a:tailEnd/>
          </a:ln>
        </p:spPr>
      </p:pic>
      <p:sp>
        <p:nvSpPr>
          <p:cNvPr id="8" name="TextBox 7"/>
          <p:cNvSpPr txBox="1"/>
          <p:nvPr/>
        </p:nvSpPr>
        <p:spPr>
          <a:xfrm>
            <a:off x="1558321" y="912089"/>
            <a:ext cx="5904656" cy="400110"/>
          </a:xfrm>
          <a:prstGeom prst="rect">
            <a:avLst/>
          </a:prstGeom>
          <a:noFill/>
        </p:spPr>
        <p:txBody>
          <a:bodyPr wrap="square" rtlCol="0">
            <a:spAutoFit/>
          </a:bodyPr>
          <a:lstStyle/>
          <a:p>
            <a:r>
              <a:rPr lang="en-AU" sz="2000" b="1" dirty="0">
                <a:solidFill>
                  <a:schemeClr val="accent6">
                    <a:lumMod val="50000"/>
                  </a:schemeClr>
                </a:solidFill>
              </a:rPr>
              <a:t>TIE DOWN METHOD</a:t>
            </a:r>
          </a:p>
        </p:txBody>
      </p:sp>
      <p:sp>
        <p:nvSpPr>
          <p:cNvPr id="9" name="TextBox 8"/>
          <p:cNvSpPr txBox="1"/>
          <p:nvPr/>
        </p:nvSpPr>
        <p:spPr>
          <a:xfrm>
            <a:off x="1524000" y="1253659"/>
            <a:ext cx="8640960" cy="4310539"/>
          </a:xfrm>
          <a:prstGeom prst="rect">
            <a:avLst/>
          </a:prstGeom>
          <a:noFill/>
        </p:spPr>
        <p:txBody>
          <a:bodyPr wrap="square" rtlCol="0">
            <a:spAutoFit/>
          </a:bodyPr>
          <a:lstStyle/>
          <a:p>
            <a:r>
              <a:rPr lang="en-AU" sz="1801" dirty="0"/>
              <a:t>Tie-down restraint is the most common form of load restraint and involves the use of lashings. </a:t>
            </a:r>
          </a:p>
          <a:p>
            <a:endParaRPr lang="en-AU" sz="1801" dirty="0"/>
          </a:p>
          <a:p>
            <a:r>
              <a:rPr lang="en-AU" sz="1801" dirty="0"/>
              <a:t>The load is prevented from moving by friction between the load and the vehicle. </a:t>
            </a:r>
          </a:p>
          <a:p>
            <a:endParaRPr lang="en-AU" sz="1801" dirty="0"/>
          </a:p>
          <a:p>
            <a:r>
              <a:rPr lang="en-AU" sz="1801" dirty="0"/>
              <a:t>The friction force prevents the load moving forward, rearward and sideways.  The lashings are tensioned to clamp the load to the vehicle and to prevent the load from moving upwards. </a:t>
            </a:r>
          </a:p>
          <a:p>
            <a:endParaRPr lang="en-AU" sz="1801" dirty="0"/>
          </a:p>
          <a:p>
            <a:r>
              <a:rPr lang="en-AU" sz="1801" dirty="0"/>
              <a:t>The friction force comes from both the weight of the load and the clamping force of the lashings.  When the surfaces are slippery, </a:t>
            </a:r>
          </a:p>
          <a:p>
            <a:r>
              <a:rPr lang="en-AU" sz="1801" dirty="0"/>
              <a:t>the friction forces can be very low. </a:t>
            </a:r>
          </a:p>
          <a:p>
            <a:pPr algn="r"/>
            <a:endParaRPr lang="en-AU" sz="2000" dirty="0"/>
          </a:p>
          <a:p>
            <a:pPr algn="r"/>
            <a:r>
              <a:rPr lang="en-AU" sz="1801" dirty="0"/>
              <a:t>Lashings that clamp the load onto </a:t>
            </a:r>
          </a:p>
          <a:p>
            <a:pPr algn="r"/>
            <a:r>
              <a:rPr lang="en-AU" sz="1801" dirty="0"/>
              <a:t>the vehicle are called ‘tie-down lashings</a:t>
            </a:r>
            <a:r>
              <a:rPr lang="en-AU" sz="2000" dirty="0"/>
              <a:t>’</a:t>
            </a:r>
          </a:p>
        </p:txBody>
      </p:sp>
      <p:sp>
        <p:nvSpPr>
          <p:cNvPr id="7" name="TextBox 6"/>
          <p:cNvSpPr txBox="1"/>
          <p:nvPr/>
        </p:nvSpPr>
        <p:spPr>
          <a:xfrm>
            <a:off x="4871865" y="87572"/>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13983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54023" y="1027839"/>
            <a:ext cx="9144000" cy="1015663"/>
          </a:xfrm>
          <a:prstGeom prst="rect">
            <a:avLst/>
          </a:prstGeom>
          <a:noFill/>
        </p:spPr>
        <p:txBody>
          <a:bodyPr wrap="square" rtlCol="0">
            <a:spAutoFit/>
          </a:bodyPr>
          <a:lstStyle/>
          <a:p>
            <a:r>
              <a:rPr lang="en-AU" sz="2000" b="1" dirty="0">
                <a:solidFill>
                  <a:schemeClr val="accent6">
                    <a:lumMod val="50000"/>
                  </a:schemeClr>
                </a:solidFill>
              </a:rPr>
              <a:t>DIRECT RESTRAINT METHOD</a:t>
            </a:r>
          </a:p>
          <a:p>
            <a:r>
              <a:rPr lang="en-AU" sz="2000" dirty="0"/>
              <a:t>A  load can be directly restrained by containing, blocking or attaching without any assistance from friction. </a:t>
            </a:r>
          </a:p>
        </p:txBody>
      </p:sp>
      <p:pic>
        <p:nvPicPr>
          <p:cNvPr id="6147" name="Picture 3"/>
          <p:cNvPicPr>
            <a:picLocks noChangeAspect="1" noChangeArrowheads="1"/>
          </p:cNvPicPr>
          <p:nvPr/>
        </p:nvPicPr>
        <p:blipFill>
          <a:blip r:embed="rId3" cstate="print"/>
          <a:srcRect/>
          <a:stretch>
            <a:fillRect/>
          </a:stretch>
        </p:blipFill>
        <p:spPr bwMode="auto">
          <a:xfrm>
            <a:off x="5946515" y="2118723"/>
            <a:ext cx="3969335" cy="1944631"/>
          </a:xfrm>
          <a:prstGeom prst="rect">
            <a:avLst/>
          </a:prstGeom>
          <a:noFill/>
          <a:ln w="9525">
            <a:noFill/>
            <a:miter lim="800000"/>
            <a:headEnd/>
            <a:tailEnd/>
          </a:ln>
        </p:spPr>
      </p:pic>
      <p:sp>
        <p:nvSpPr>
          <p:cNvPr id="10" name="TextBox 9"/>
          <p:cNvSpPr txBox="1"/>
          <p:nvPr/>
        </p:nvSpPr>
        <p:spPr>
          <a:xfrm>
            <a:off x="1554023" y="2352374"/>
            <a:ext cx="4392489" cy="1477969"/>
          </a:xfrm>
          <a:prstGeom prst="rect">
            <a:avLst/>
          </a:prstGeom>
          <a:noFill/>
        </p:spPr>
        <p:txBody>
          <a:bodyPr wrap="square" rtlCol="0">
            <a:spAutoFit/>
          </a:bodyPr>
          <a:lstStyle/>
          <a:p>
            <a:r>
              <a:rPr lang="en-AU" sz="1801" dirty="0"/>
              <a:t>Contained loads can be directly restrained without any securing devices.  These include liquids in tanks, bulk solids in tanks or rigid sided bodies and mixed loads of various items in rigid sided bodies or containers.</a:t>
            </a:r>
          </a:p>
        </p:txBody>
      </p:sp>
      <p:pic>
        <p:nvPicPr>
          <p:cNvPr id="6149" name="Picture 5"/>
          <p:cNvPicPr>
            <a:picLocks noChangeAspect="1" noChangeArrowheads="1"/>
          </p:cNvPicPr>
          <p:nvPr/>
        </p:nvPicPr>
        <p:blipFill>
          <a:blip r:embed="rId4" cstate="print"/>
          <a:srcRect/>
          <a:stretch>
            <a:fillRect/>
          </a:stretch>
        </p:blipFill>
        <p:spPr bwMode="auto">
          <a:xfrm>
            <a:off x="1199457" y="5082417"/>
            <a:ext cx="4542580" cy="1697732"/>
          </a:xfrm>
          <a:prstGeom prst="rect">
            <a:avLst/>
          </a:prstGeom>
          <a:noFill/>
          <a:ln w="9525">
            <a:noFill/>
            <a:miter lim="800000"/>
            <a:headEnd/>
            <a:tailEnd/>
          </a:ln>
        </p:spPr>
      </p:pic>
      <p:sp>
        <p:nvSpPr>
          <p:cNvPr id="14" name="TextBox 13"/>
          <p:cNvSpPr txBox="1"/>
          <p:nvPr/>
        </p:nvSpPr>
        <p:spPr>
          <a:xfrm>
            <a:off x="5404911" y="4106700"/>
            <a:ext cx="4896544" cy="2309350"/>
          </a:xfrm>
          <a:prstGeom prst="rect">
            <a:avLst/>
          </a:prstGeom>
          <a:noFill/>
        </p:spPr>
        <p:txBody>
          <a:bodyPr wrap="square" rtlCol="0">
            <a:spAutoFit/>
          </a:bodyPr>
          <a:lstStyle/>
          <a:p>
            <a:r>
              <a:rPr lang="en-AU" sz="1801" dirty="0"/>
              <a:t>Blocked loads can be directly restrained by blocking against vehicle structures or other items of load or packing in contact with the structures.  These structures include headboards, braced loading rack, drop-sides and bulk heads.  In this example the load is blocked from moving forward by the headboard but requires additional sideways, rearward and vertical restraint</a:t>
            </a:r>
          </a:p>
        </p:txBody>
      </p:sp>
      <p:sp>
        <p:nvSpPr>
          <p:cNvPr id="9" name="TextBox 8"/>
          <p:cNvSpPr txBox="1"/>
          <p:nvPr/>
        </p:nvSpPr>
        <p:spPr>
          <a:xfrm>
            <a:off x="4701481"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31057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srcRect/>
          <a:stretch>
            <a:fillRect/>
          </a:stretch>
        </p:blipFill>
        <p:spPr bwMode="auto">
          <a:xfrm>
            <a:off x="6680227" y="1220273"/>
            <a:ext cx="3885950" cy="216024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911426" y="3933057"/>
            <a:ext cx="4783919" cy="1960240"/>
          </a:xfrm>
          <a:prstGeom prst="rect">
            <a:avLst/>
          </a:prstGeom>
          <a:noFill/>
          <a:ln w="9525">
            <a:noFill/>
            <a:miter lim="800000"/>
            <a:headEnd/>
            <a:tailEnd/>
          </a:ln>
        </p:spPr>
      </p:pic>
      <p:sp>
        <p:nvSpPr>
          <p:cNvPr id="7" name="TextBox 6"/>
          <p:cNvSpPr txBox="1"/>
          <p:nvPr/>
        </p:nvSpPr>
        <p:spPr>
          <a:xfrm>
            <a:off x="1561979" y="1484786"/>
            <a:ext cx="5112569" cy="1631216"/>
          </a:xfrm>
          <a:prstGeom prst="rect">
            <a:avLst/>
          </a:prstGeom>
          <a:noFill/>
        </p:spPr>
        <p:txBody>
          <a:bodyPr wrap="square" rtlCol="0">
            <a:spAutoFit/>
          </a:bodyPr>
          <a:lstStyle/>
          <a:p>
            <a:r>
              <a:rPr lang="en-AU" sz="2000" b="1" dirty="0">
                <a:solidFill>
                  <a:schemeClr val="accent6">
                    <a:lumMod val="50000"/>
                  </a:schemeClr>
                </a:solidFill>
              </a:rPr>
              <a:t>DIRECT RESTRAINT </a:t>
            </a:r>
          </a:p>
          <a:p>
            <a:r>
              <a:rPr lang="en-AU" sz="2000" dirty="0"/>
              <a:t>Direct restraint by attaching can use lashings or mechanical locking devices.   Attached loads can be directly restrained by lashings that provide all the necessary restraint </a:t>
            </a:r>
          </a:p>
        </p:txBody>
      </p:sp>
      <p:sp>
        <p:nvSpPr>
          <p:cNvPr id="10" name="TextBox 9"/>
          <p:cNvSpPr txBox="1"/>
          <p:nvPr/>
        </p:nvSpPr>
        <p:spPr>
          <a:xfrm>
            <a:off x="5235580" y="4077074"/>
            <a:ext cx="5328592" cy="2246769"/>
          </a:xfrm>
          <a:prstGeom prst="rect">
            <a:avLst/>
          </a:prstGeom>
          <a:noFill/>
        </p:spPr>
        <p:txBody>
          <a:bodyPr wrap="square" rtlCol="0">
            <a:spAutoFit/>
          </a:bodyPr>
          <a:lstStyle/>
          <a:p>
            <a:r>
              <a:rPr lang="en-AU" sz="2000" b="1" dirty="0">
                <a:solidFill>
                  <a:schemeClr val="accent6">
                    <a:lumMod val="50000"/>
                  </a:schemeClr>
                </a:solidFill>
              </a:rPr>
              <a:t>LOAD ATTACHED USING DIRECT LASHINGS</a:t>
            </a:r>
            <a:endParaRPr lang="en-AU" sz="2000" dirty="0">
              <a:solidFill>
                <a:schemeClr val="accent6">
                  <a:lumMod val="50000"/>
                </a:schemeClr>
              </a:solidFill>
            </a:endParaRPr>
          </a:p>
          <a:p>
            <a:r>
              <a:rPr lang="en-AU" sz="2000" dirty="0"/>
              <a:t>Attached loads can be directly restrained by mechanical locking devices that provide all the necessary restraint – this picture shows a shipping container restrained by twist locks.  The twist locks do not rely on friction between the load and the deck. </a:t>
            </a:r>
          </a:p>
        </p:txBody>
      </p:sp>
      <p:sp>
        <p:nvSpPr>
          <p:cNvPr id="8" name="TextBox 7"/>
          <p:cNvSpPr txBox="1"/>
          <p:nvPr/>
        </p:nvSpPr>
        <p:spPr>
          <a:xfrm>
            <a:off x="4943872" y="3"/>
            <a:ext cx="5724128" cy="646331"/>
          </a:xfrm>
          <a:prstGeom prst="rect">
            <a:avLst/>
          </a:prstGeom>
          <a:noFill/>
        </p:spPr>
        <p:txBody>
          <a:bodyPr wrap="square" rtlCol="0">
            <a:spAutoFit/>
          </a:bodyPr>
          <a:lstStyle/>
          <a:p>
            <a:pPr algn="r"/>
            <a:r>
              <a:rPr lang="en-AU" sz="3600" b="1" dirty="0">
                <a:solidFill>
                  <a:schemeClr val="accent6">
                    <a:lumMod val="50000"/>
                  </a:schemeClr>
                </a:solidFill>
              </a:rPr>
              <a:t>LOAD RESTRAINT</a:t>
            </a:r>
          </a:p>
        </p:txBody>
      </p:sp>
    </p:spTree>
    <p:extLst>
      <p:ext uri="{BB962C8B-B14F-4D97-AF65-F5344CB8AC3E}">
        <p14:creationId xmlns:p14="http://schemas.microsoft.com/office/powerpoint/2010/main" val="39825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srcRect/>
          <a:stretch>
            <a:fillRect/>
          </a:stretch>
        </p:blipFill>
        <p:spPr bwMode="auto">
          <a:xfrm>
            <a:off x="7464154" y="3328401"/>
            <a:ext cx="3179367" cy="1324736"/>
          </a:xfrm>
          <a:prstGeom prst="rect">
            <a:avLst/>
          </a:prstGeom>
          <a:noFill/>
          <a:ln w="9525">
            <a:noFill/>
            <a:miter lim="800000"/>
            <a:headEnd/>
            <a:tailEnd/>
          </a:ln>
        </p:spPr>
      </p:pic>
      <p:sp>
        <p:nvSpPr>
          <p:cNvPr id="14" name="TextBox 13"/>
          <p:cNvSpPr txBox="1"/>
          <p:nvPr/>
        </p:nvSpPr>
        <p:spPr>
          <a:xfrm>
            <a:off x="1631505" y="967672"/>
            <a:ext cx="9164588" cy="3948773"/>
          </a:xfrm>
          <a:prstGeom prst="rect">
            <a:avLst/>
          </a:prstGeom>
          <a:noFill/>
        </p:spPr>
        <p:txBody>
          <a:bodyPr wrap="square" rtlCol="0">
            <a:spAutoFit/>
          </a:bodyPr>
          <a:lstStyle/>
          <a:p>
            <a:r>
              <a:rPr lang="en-AU" sz="1801" dirty="0"/>
              <a:t>Combined tie-down and direct restraint uses both friction and direct restraint</a:t>
            </a:r>
          </a:p>
          <a:p>
            <a:r>
              <a:rPr lang="en-AU" sz="1801" dirty="0"/>
              <a:t>This load shows </a:t>
            </a:r>
          </a:p>
          <a:p>
            <a:pPr marL="342900" indent="-342900">
              <a:buFont typeface="Wingdings" panose="05000000000000000000" pitchFamily="2" charset="2"/>
              <a:buChar char="ü"/>
            </a:pPr>
            <a:r>
              <a:rPr lang="en-AU" sz="1801" dirty="0"/>
              <a:t>   Friction force from the weight of the load, plus</a:t>
            </a:r>
          </a:p>
          <a:p>
            <a:pPr marL="342900" indent="-342900">
              <a:buFont typeface="Wingdings" panose="05000000000000000000" pitchFamily="2" charset="2"/>
              <a:buChar char="ü"/>
            </a:pPr>
            <a:r>
              <a:rPr lang="en-AU" sz="1801" dirty="0"/>
              <a:t>   Friction force from tie-down lashings, plus</a:t>
            </a:r>
          </a:p>
          <a:p>
            <a:pPr marL="342900" indent="-342900">
              <a:buFont typeface="Wingdings" panose="05000000000000000000" pitchFamily="2" charset="2"/>
              <a:buChar char="ü"/>
            </a:pPr>
            <a:r>
              <a:rPr lang="en-AU" sz="1801" dirty="0"/>
              <a:t>   Blocking (the front part of the load is blocked by the headboard and the rear of the load is then blocked by the front part)</a:t>
            </a:r>
          </a:p>
          <a:p>
            <a:endParaRPr lang="en-AU" sz="1051" dirty="0"/>
          </a:p>
          <a:p>
            <a:r>
              <a:rPr lang="en-AU" sz="1801" dirty="0"/>
              <a:t>The load is prevented from moving forwards by a combination of friction force from the weight of the load and the lashing tension, and also blocking against the headboard.</a:t>
            </a:r>
          </a:p>
          <a:p>
            <a:endParaRPr lang="en-AU" sz="1100" dirty="0"/>
          </a:p>
          <a:p>
            <a:r>
              <a:rPr lang="en-AU" sz="1801" dirty="0"/>
              <a:t>The load is prevented from moving </a:t>
            </a:r>
          </a:p>
          <a:p>
            <a:r>
              <a:rPr lang="en-AU" sz="1801" dirty="0"/>
              <a:t>rearwards and sideways only by friction. </a:t>
            </a:r>
          </a:p>
          <a:p>
            <a:endParaRPr lang="en-AU" sz="1100" dirty="0"/>
          </a:p>
          <a:p>
            <a:r>
              <a:rPr lang="en-AU" sz="1801" dirty="0"/>
              <a:t>The load is prevented from moving </a:t>
            </a:r>
          </a:p>
          <a:p>
            <a:r>
              <a:rPr lang="en-AU" sz="1801" dirty="0"/>
              <a:t>upwards by the lashings</a:t>
            </a:r>
            <a:r>
              <a:rPr lang="en-AU" sz="2000" dirty="0">
                <a:latin typeface="Arial Narrow" panose="020B0606020202030204" pitchFamily="34" charset="0"/>
              </a:rPr>
              <a:t>.</a:t>
            </a:r>
          </a:p>
        </p:txBody>
      </p:sp>
      <p:sp>
        <p:nvSpPr>
          <p:cNvPr id="6" name="TextBox 5"/>
          <p:cNvSpPr txBox="1"/>
          <p:nvPr/>
        </p:nvSpPr>
        <p:spPr>
          <a:xfrm>
            <a:off x="4964460"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pic>
        <p:nvPicPr>
          <p:cNvPr id="7" name="Picture 3"/>
          <p:cNvPicPr>
            <a:picLocks noChangeAspect="1" noChangeArrowheads="1"/>
          </p:cNvPicPr>
          <p:nvPr/>
        </p:nvPicPr>
        <p:blipFill>
          <a:blip r:embed="rId4" cstate="print"/>
          <a:srcRect/>
          <a:stretch>
            <a:fillRect/>
          </a:stretch>
        </p:blipFill>
        <p:spPr bwMode="auto">
          <a:xfrm>
            <a:off x="6888091" y="5390135"/>
            <a:ext cx="4133273" cy="1384167"/>
          </a:xfrm>
          <a:prstGeom prst="rect">
            <a:avLst/>
          </a:prstGeom>
          <a:noFill/>
          <a:ln w="9525">
            <a:noFill/>
            <a:miter lim="800000"/>
            <a:headEnd/>
            <a:tailEnd/>
          </a:ln>
        </p:spPr>
      </p:pic>
      <p:sp>
        <p:nvSpPr>
          <p:cNvPr id="9" name="TextBox 8"/>
          <p:cNvSpPr txBox="1"/>
          <p:nvPr/>
        </p:nvSpPr>
        <p:spPr>
          <a:xfrm>
            <a:off x="1523999" y="5061165"/>
            <a:ext cx="5940153" cy="1785745"/>
          </a:xfrm>
          <a:prstGeom prst="rect">
            <a:avLst/>
          </a:prstGeom>
          <a:noFill/>
        </p:spPr>
        <p:txBody>
          <a:bodyPr wrap="square" rtlCol="0">
            <a:spAutoFit/>
          </a:bodyPr>
          <a:lstStyle/>
          <a:p>
            <a:r>
              <a:rPr lang="en-AU" sz="1801" dirty="0"/>
              <a:t>This picture illustrates load restraint provided by: </a:t>
            </a:r>
          </a:p>
          <a:p>
            <a:pPr marL="342900" indent="-342900">
              <a:buFont typeface="Wingdings" panose="05000000000000000000" pitchFamily="2" charset="2"/>
              <a:buChar char="ü"/>
            </a:pPr>
            <a:r>
              <a:rPr lang="en-AU" sz="1801" dirty="0"/>
              <a:t>Friction force from the weight of the load, plus</a:t>
            </a:r>
          </a:p>
          <a:p>
            <a:pPr marL="342900" indent="-342900">
              <a:buFont typeface="Wingdings" panose="05000000000000000000" pitchFamily="2" charset="2"/>
              <a:buChar char="ü"/>
            </a:pPr>
            <a:r>
              <a:rPr lang="en-AU" sz="1801" dirty="0"/>
              <a:t>Friction force from the downward force from the lashings, plus</a:t>
            </a:r>
          </a:p>
          <a:p>
            <a:pPr marL="342900" indent="-342900">
              <a:buFont typeface="Wingdings" panose="05000000000000000000" pitchFamily="2" charset="2"/>
              <a:buChar char="ü"/>
            </a:pPr>
            <a:r>
              <a:rPr lang="en-AU" sz="1801" dirty="0"/>
              <a:t>Direct restraint from lashings that are attached to the load</a:t>
            </a:r>
            <a:r>
              <a:rPr lang="en-AU" sz="2000" dirty="0">
                <a:latin typeface="Arial Narrow" panose="020B0606020202030204" pitchFamily="34" charset="0"/>
              </a:rPr>
              <a:t>.</a:t>
            </a:r>
          </a:p>
        </p:txBody>
      </p:sp>
    </p:spTree>
    <p:extLst>
      <p:ext uri="{BB962C8B-B14F-4D97-AF65-F5344CB8AC3E}">
        <p14:creationId xmlns:p14="http://schemas.microsoft.com/office/powerpoint/2010/main" val="1259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359699" y="3484113"/>
            <a:ext cx="5165230" cy="1969888"/>
          </a:xfrm>
          <a:prstGeom prst="rect">
            <a:avLst/>
          </a:prstGeom>
          <a:noFill/>
          <a:ln w="9525">
            <a:noFill/>
            <a:miter lim="800000"/>
            <a:headEnd/>
            <a:tailEnd/>
          </a:ln>
        </p:spPr>
      </p:pic>
      <p:sp>
        <p:nvSpPr>
          <p:cNvPr id="7" name="Rectangle 6"/>
          <p:cNvSpPr/>
          <p:nvPr/>
        </p:nvSpPr>
        <p:spPr>
          <a:xfrm>
            <a:off x="1559495" y="1447809"/>
            <a:ext cx="9108505" cy="2201500"/>
          </a:xfrm>
          <a:prstGeom prst="rect">
            <a:avLst/>
          </a:prstGeom>
        </p:spPr>
        <p:txBody>
          <a:bodyPr wrap="square">
            <a:spAutoFit/>
          </a:bodyPr>
          <a:lstStyle/>
          <a:p>
            <a:r>
              <a:rPr lang="en-AU" sz="1801" dirty="0"/>
              <a:t>Incorrect positioning of the load on a vehicle can result in a significant safety risk. The load must be positioned to maintain adequate stability, steering and braking, and not overload tyres and axles.</a:t>
            </a:r>
          </a:p>
          <a:p>
            <a:endParaRPr lang="en-AU" sz="1100" dirty="0"/>
          </a:p>
          <a:p>
            <a:r>
              <a:rPr lang="en-AU" sz="1801" dirty="0"/>
              <a:t>A load should be positioned so that its centre of mass is as low as possible and not offset to one side of the vehicle. Positioning the load in this way will reduce the vehicle’s tendency to overturn when cornering. This can be achieved by loading heavy objects first and placing them close to the centre-line of the vehicle.</a:t>
            </a:r>
          </a:p>
        </p:txBody>
      </p:sp>
      <p:sp>
        <p:nvSpPr>
          <p:cNvPr id="8" name="TextBox 7"/>
          <p:cNvSpPr txBox="1"/>
          <p:nvPr/>
        </p:nvSpPr>
        <p:spPr>
          <a:xfrm>
            <a:off x="1559497" y="1047698"/>
            <a:ext cx="3024336" cy="400110"/>
          </a:xfrm>
          <a:prstGeom prst="rect">
            <a:avLst/>
          </a:prstGeom>
          <a:noFill/>
        </p:spPr>
        <p:txBody>
          <a:bodyPr wrap="square" rtlCol="0">
            <a:spAutoFit/>
          </a:bodyPr>
          <a:lstStyle/>
          <a:p>
            <a:r>
              <a:rPr lang="en-AU" sz="2000" b="1" dirty="0">
                <a:solidFill>
                  <a:schemeClr val="accent6">
                    <a:lumMod val="50000"/>
                  </a:schemeClr>
                </a:solidFill>
              </a:rPr>
              <a:t>POSITIONING THE LOAD</a:t>
            </a:r>
          </a:p>
        </p:txBody>
      </p:sp>
      <p:sp>
        <p:nvSpPr>
          <p:cNvPr id="10" name="Rectangle 9"/>
          <p:cNvSpPr/>
          <p:nvPr/>
        </p:nvSpPr>
        <p:spPr>
          <a:xfrm>
            <a:off x="1559495" y="5289917"/>
            <a:ext cx="9108505" cy="1200842"/>
          </a:xfrm>
          <a:prstGeom prst="rect">
            <a:avLst/>
          </a:prstGeom>
        </p:spPr>
        <p:txBody>
          <a:bodyPr wrap="square">
            <a:spAutoFit/>
          </a:bodyPr>
          <a:lstStyle/>
          <a:p>
            <a:r>
              <a:rPr lang="en-AU" sz="1801" dirty="0"/>
              <a:t>During all expected operating conditions, which can include minor collisions, the load restraint system must ensure that:</a:t>
            </a:r>
          </a:p>
          <a:p>
            <a:pPr lvl="1"/>
            <a:r>
              <a:rPr lang="en-AU" sz="1801" dirty="0"/>
              <a:t>(1)   The load does not dislodge from the vehicle; and</a:t>
            </a:r>
          </a:p>
          <a:p>
            <a:pPr lvl="1"/>
            <a:r>
              <a:rPr lang="en-AU" sz="1801" dirty="0"/>
              <a:t>(2)   Unacceptable load movement does not occur.</a:t>
            </a:r>
          </a:p>
        </p:txBody>
      </p:sp>
      <p:sp>
        <p:nvSpPr>
          <p:cNvPr id="11" name="TextBox 10"/>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2176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96008" y="980731"/>
            <a:ext cx="8964489" cy="2492990"/>
          </a:xfrm>
          <a:prstGeom prst="rect">
            <a:avLst/>
          </a:prstGeom>
        </p:spPr>
        <p:txBody>
          <a:bodyPr wrap="square">
            <a:spAutoFit/>
          </a:bodyPr>
          <a:lstStyle/>
          <a:p>
            <a:r>
              <a:rPr lang="en-AU" sz="2000" b="1" dirty="0">
                <a:solidFill>
                  <a:schemeClr val="accent6">
                    <a:lumMod val="50000"/>
                  </a:schemeClr>
                </a:solidFill>
              </a:rPr>
              <a:t>SIDE GATES</a:t>
            </a:r>
          </a:p>
          <a:p>
            <a:r>
              <a:rPr lang="en-AU" sz="2000" dirty="0"/>
              <a:t>Most drop-in side gates are not capable of restraining tall or stacked loads unless they are supported at the top by diagonal cross lashings to the opposite tie rails or are attached to other structures such as bulkheads or loading racks.</a:t>
            </a:r>
          </a:p>
          <a:p>
            <a:endParaRPr lang="en-AU" sz="1600" dirty="0"/>
          </a:p>
          <a:p>
            <a:r>
              <a:rPr lang="en-AU" sz="2000" dirty="0"/>
              <a:t>When straps are tensioned over the top of opposite gates, they clamp the load together and prevent the gates lifting.  If the load is stacked more than one high, the gates cannot prevent the top layers from tipping sideways</a:t>
            </a:r>
          </a:p>
        </p:txBody>
      </p:sp>
      <p:pic>
        <p:nvPicPr>
          <p:cNvPr id="11266" name="Picture 2"/>
          <p:cNvPicPr>
            <a:picLocks noChangeAspect="1" noChangeArrowheads="1"/>
          </p:cNvPicPr>
          <p:nvPr/>
        </p:nvPicPr>
        <p:blipFill>
          <a:blip r:embed="rId3" cstate="print"/>
          <a:srcRect/>
          <a:stretch>
            <a:fillRect/>
          </a:stretch>
        </p:blipFill>
        <p:spPr bwMode="auto">
          <a:xfrm>
            <a:off x="1830729" y="3708721"/>
            <a:ext cx="4679186" cy="2000075"/>
          </a:xfrm>
          <a:prstGeom prst="rect">
            <a:avLst/>
          </a:prstGeom>
          <a:noFill/>
          <a:ln w="9525">
            <a:noFill/>
            <a:miter lim="800000"/>
            <a:headEnd/>
            <a:tailEnd/>
          </a:ln>
        </p:spPr>
      </p:pic>
      <p:sp>
        <p:nvSpPr>
          <p:cNvPr id="10" name="TextBox 9"/>
          <p:cNvSpPr txBox="1"/>
          <p:nvPr/>
        </p:nvSpPr>
        <p:spPr>
          <a:xfrm>
            <a:off x="6519042" y="3715509"/>
            <a:ext cx="4211961" cy="1200842"/>
          </a:xfrm>
          <a:prstGeom prst="rect">
            <a:avLst/>
          </a:prstGeom>
          <a:noFill/>
        </p:spPr>
        <p:txBody>
          <a:bodyPr wrap="square" rtlCol="0">
            <a:spAutoFit/>
          </a:bodyPr>
          <a:lstStyle/>
          <a:p>
            <a:r>
              <a:rPr lang="en-AU" sz="1801" dirty="0"/>
              <a:t>If the load is stacked and the gates are braced with diagonal lashings from the top of each gate to the tie-rail on the opposite side, the gates can restrain the load.</a:t>
            </a:r>
          </a:p>
        </p:txBody>
      </p:sp>
      <p:pic>
        <p:nvPicPr>
          <p:cNvPr id="11268" name="Picture 4"/>
          <p:cNvPicPr>
            <a:picLocks noChangeAspect="1" noChangeArrowheads="1"/>
          </p:cNvPicPr>
          <p:nvPr/>
        </p:nvPicPr>
        <p:blipFill>
          <a:blip r:embed="rId4" cstate="print"/>
          <a:srcRect/>
          <a:stretch>
            <a:fillRect/>
          </a:stretch>
        </p:blipFill>
        <p:spPr bwMode="auto">
          <a:xfrm>
            <a:off x="6600059" y="4915836"/>
            <a:ext cx="4126827" cy="1916832"/>
          </a:xfrm>
          <a:prstGeom prst="rect">
            <a:avLst/>
          </a:prstGeom>
          <a:noFill/>
          <a:ln w="9525">
            <a:noFill/>
            <a:miter lim="800000"/>
            <a:headEnd/>
            <a:tailEnd/>
          </a:ln>
        </p:spPr>
      </p:pic>
      <p:sp>
        <p:nvSpPr>
          <p:cNvPr id="9" name="TextBox 8"/>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27322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12025" y="1628801"/>
            <a:ext cx="4176464" cy="1015663"/>
          </a:xfrm>
          <a:prstGeom prst="rect">
            <a:avLst/>
          </a:prstGeom>
          <a:noFill/>
        </p:spPr>
        <p:txBody>
          <a:bodyPr wrap="square" rtlCol="0">
            <a:spAutoFit/>
          </a:bodyPr>
          <a:lstStyle/>
          <a:p>
            <a:r>
              <a:rPr lang="en-AU" sz="2000" b="1" dirty="0">
                <a:solidFill>
                  <a:schemeClr val="accent6">
                    <a:lumMod val="75000"/>
                  </a:schemeClr>
                </a:solidFill>
              </a:rPr>
              <a:t>GATES CROSS TIED</a:t>
            </a:r>
          </a:p>
          <a:p>
            <a:r>
              <a:rPr lang="en-AU" sz="2000" dirty="0"/>
              <a:t>If the load is a rigid and stable single layer, the gates can restrain the load</a:t>
            </a:r>
          </a:p>
        </p:txBody>
      </p:sp>
      <p:pic>
        <p:nvPicPr>
          <p:cNvPr id="12291" name="Picture 3"/>
          <p:cNvPicPr>
            <a:picLocks noChangeAspect="1" noChangeArrowheads="1"/>
          </p:cNvPicPr>
          <p:nvPr/>
        </p:nvPicPr>
        <p:blipFill>
          <a:blip r:embed="rId3" cstate="print"/>
          <a:srcRect/>
          <a:stretch>
            <a:fillRect/>
          </a:stretch>
        </p:blipFill>
        <p:spPr bwMode="auto">
          <a:xfrm>
            <a:off x="1703516" y="1282326"/>
            <a:ext cx="4530281" cy="2016224"/>
          </a:xfrm>
          <a:prstGeom prst="rect">
            <a:avLst/>
          </a:prstGeom>
          <a:noFill/>
          <a:ln w="9525">
            <a:noFill/>
            <a:miter lim="800000"/>
            <a:headEnd/>
            <a:tailEnd/>
          </a:ln>
        </p:spPr>
      </p:pic>
      <p:sp>
        <p:nvSpPr>
          <p:cNvPr id="10" name="TextBox 9"/>
          <p:cNvSpPr txBox="1"/>
          <p:nvPr/>
        </p:nvSpPr>
        <p:spPr>
          <a:xfrm>
            <a:off x="1991543" y="4077074"/>
            <a:ext cx="3672409" cy="1015663"/>
          </a:xfrm>
          <a:prstGeom prst="rect">
            <a:avLst/>
          </a:prstGeom>
          <a:noFill/>
        </p:spPr>
        <p:txBody>
          <a:bodyPr wrap="square" rtlCol="0">
            <a:spAutoFit/>
          </a:bodyPr>
          <a:lstStyle/>
          <a:p>
            <a:r>
              <a:rPr lang="en-AU" sz="2000" dirty="0"/>
              <a:t>If the load is tall and unstable the gates cannot prevent the load from tipping sideways</a:t>
            </a:r>
          </a:p>
        </p:txBody>
      </p:sp>
      <p:pic>
        <p:nvPicPr>
          <p:cNvPr id="12293" name="Picture 5"/>
          <p:cNvPicPr>
            <a:picLocks noChangeAspect="1" noChangeArrowheads="1"/>
          </p:cNvPicPr>
          <p:nvPr/>
        </p:nvPicPr>
        <p:blipFill>
          <a:blip r:embed="rId4" cstate="print"/>
          <a:srcRect/>
          <a:stretch>
            <a:fillRect/>
          </a:stretch>
        </p:blipFill>
        <p:spPr bwMode="auto">
          <a:xfrm>
            <a:off x="5774024" y="3645025"/>
            <a:ext cx="4551412" cy="2275707"/>
          </a:xfrm>
          <a:prstGeom prst="rect">
            <a:avLst/>
          </a:prstGeom>
          <a:noFill/>
          <a:ln w="9525">
            <a:noFill/>
            <a:miter lim="800000"/>
            <a:headEnd/>
            <a:tailEnd/>
          </a:ln>
        </p:spPr>
      </p:pic>
      <p:sp>
        <p:nvSpPr>
          <p:cNvPr id="12" name="TextBox 11"/>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Tree>
    <p:extLst>
      <p:ext uri="{BB962C8B-B14F-4D97-AF65-F5344CB8AC3E}">
        <p14:creationId xmlns:p14="http://schemas.microsoft.com/office/powerpoint/2010/main" val="195018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1494056" y="4044322"/>
            <a:ext cx="3384377" cy="2686833"/>
          </a:xfrm>
          <a:prstGeom prst="rect">
            <a:avLst/>
          </a:prstGeom>
          <a:noFill/>
          <a:ln w="9525">
            <a:noFill/>
            <a:miter lim="800000"/>
            <a:headEnd/>
            <a:tailEnd/>
          </a:ln>
        </p:spPr>
      </p:pic>
      <p:sp>
        <p:nvSpPr>
          <p:cNvPr id="7" name="TextBox 6"/>
          <p:cNvSpPr txBox="1"/>
          <p:nvPr/>
        </p:nvSpPr>
        <p:spPr>
          <a:xfrm>
            <a:off x="225802" y="760852"/>
            <a:ext cx="9109167" cy="2862322"/>
          </a:xfrm>
          <a:prstGeom prst="rect">
            <a:avLst/>
          </a:prstGeom>
          <a:noFill/>
        </p:spPr>
        <p:txBody>
          <a:bodyPr wrap="square" rtlCol="0">
            <a:spAutoFit/>
          </a:bodyPr>
          <a:lstStyle/>
          <a:p>
            <a:r>
              <a:rPr lang="en-AU" sz="2000" b="1" dirty="0">
                <a:solidFill>
                  <a:schemeClr val="accent6">
                    <a:lumMod val="50000"/>
                  </a:schemeClr>
                </a:solidFill>
              </a:rPr>
              <a:t>SIDE CURTAINS</a:t>
            </a:r>
          </a:p>
          <a:p>
            <a:r>
              <a:rPr lang="en-AU" sz="2000" dirty="0"/>
              <a:t>Side curtains on vehicles are generally used to protect the load from rain and dust and are usually quicker, easier and safer than a tarpaulin to put in place and secure. </a:t>
            </a:r>
          </a:p>
          <a:p>
            <a:endParaRPr lang="en-AU" sz="2000" dirty="0"/>
          </a:p>
          <a:p>
            <a:r>
              <a:rPr lang="en-AU" sz="2000" dirty="0"/>
              <a:t>The curtain is a thin, flexible sheet and even when reinforced with full-height webbing strapping, it can only resist sideways load movement if it deflects or bulges outwards.  However, in some cases, a load shift that occurs can make the vehicle unstable and cause an accident.  The bulging, particularly when the vehicle is stationary, can also make the vehicle wider than the maximum legal width. </a:t>
            </a:r>
          </a:p>
        </p:txBody>
      </p:sp>
      <p:sp>
        <p:nvSpPr>
          <p:cNvPr id="10" name="TextBox 9"/>
          <p:cNvSpPr txBox="1"/>
          <p:nvPr/>
        </p:nvSpPr>
        <p:spPr>
          <a:xfrm>
            <a:off x="4506297" y="4342822"/>
            <a:ext cx="7007679" cy="2246769"/>
          </a:xfrm>
          <a:prstGeom prst="rect">
            <a:avLst/>
          </a:prstGeom>
          <a:noFill/>
        </p:spPr>
        <p:txBody>
          <a:bodyPr wrap="square" rtlCol="0">
            <a:spAutoFit/>
          </a:bodyPr>
          <a:lstStyle/>
          <a:p>
            <a:r>
              <a:rPr lang="en-AU" sz="2000" dirty="0"/>
              <a:t>The bulging of a curtain causes the curtain or straps to pull down on the roof and upwards on the coaming rails.  The strength and flexibility of the roof, the top track and rollers, the curtain and straps and attachments are all critical to the load restraint capacity of a curtain.  They are more effective when deflected at the bottom rather than halfway up because they adopt a greater angle to more directly resist the load shift. </a:t>
            </a:r>
          </a:p>
        </p:txBody>
      </p:sp>
      <p:sp>
        <p:nvSpPr>
          <p:cNvPr id="8" name="TextBox 7"/>
          <p:cNvSpPr txBox="1"/>
          <p:nvPr/>
        </p:nvSpPr>
        <p:spPr>
          <a:xfrm>
            <a:off x="4943872" y="3"/>
            <a:ext cx="5724128" cy="646331"/>
          </a:xfrm>
          <a:prstGeom prst="rect">
            <a:avLst/>
          </a:prstGeom>
          <a:noFill/>
        </p:spPr>
        <p:txBody>
          <a:bodyPr wrap="square" rtlCol="0">
            <a:spAutoFit/>
          </a:bodyPr>
          <a:lstStyle/>
          <a:p>
            <a:pPr algn="r"/>
            <a:r>
              <a:rPr lang="en-AU" sz="3600" b="1" dirty="0">
                <a:solidFill>
                  <a:schemeClr val="accent6">
                    <a:lumMod val="50000"/>
                  </a:schemeClr>
                </a:solidFill>
              </a:rPr>
              <a:t>LOAD RESTRAINT</a:t>
            </a:r>
          </a:p>
        </p:txBody>
      </p:sp>
    </p:spTree>
    <p:extLst>
      <p:ext uri="{BB962C8B-B14F-4D97-AF65-F5344CB8AC3E}">
        <p14:creationId xmlns:p14="http://schemas.microsoft.com/office/powerpoint/2010/main" val="217964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400160" y="0"/>
            <a:ext cx="5724128" cy="646331"/>
          </a:xfrm>
          <a:prstGeom prst="rect">
            <a:avLst/>
          </a:prstGeom>
          <a:noFill/>
        </p:spPr>
        <p:txBody>
          <a:bodyPr wrap="square" rtlCol="0">
            <a:spAutoFit/>
          </a:bodyPr>
          <a:lstStyle/>
          <a:p>
            <a:pPr algn="r"/>
            <a:r>
              <a:rPr lang="en-AU" sz="3600" b="1" dirty="0">
                <a:solidFill>
                  <a:schemeClr val="accent6">
                    <a:lumMod val="50000"/>
                  </a:schemeClr>
                </a:solidFill>
              </a:rPr>
              <a:t>WHO DOES IT EFFECT?</a:t>
            </a:r>
          </a:p>
        </p:txBody>
      </p:sp>
      <p:sp>
        <p:nvSpPr>
          <p:cNvPr id="12" name="Rectangle 1"/>
          <p:cNvSpPr>
            <a:spLocks noChangeArrowheads="1"/>
          </p:cNvSpPr>
          <p:nvPr/>
        </p:nvSpPr>
        <p:spPr bwMode="auto">
          <a:xfrm>
            <a:off x="1524000" y="1109084"/>
            <a:ext cx="9144000" cy="3725637"/>
          </a:xfrm>
          <a:prstGeom prst="rect">
            <a:avLst/>
          </a:prstGeom>
          <a:noFill/>
          <a:ln w="9525">
            <a:noFill/>
            <a:miter lim="800000"/>
            <a:headEnd/>
            <a:tailEnd/>
          </a:ln>
          <a:effectLst/>
        </p:spPr>
        <p:txBody>
          <a:bodyPr vert="horz" wrap="square" lIns="91440" tIns="45721" rIns="91440" bIns="45721" numCol="1" anchor="ctr" anchorCtr="0" compatLnSpc="1">
            <a:prstTxWarp prst="textNoShape">
              <a:avLst/>
            </a:prstTxWarp>
            <a:spAutoFit/>
          </a:bodyPr>
          <a:lstStyle/>
          <a:p>
            <a:pPr fontAlgn="base">
              <a:spcBef>
                <a:spcPct val="0"/>
              </a:spcBef>
              <a:spcAft>
                <a:spcPct val="0"/>
              </a:spcAft>
            </a:pPr>
            <a:r>
              <a:rPr lang="en-AU" sz="1801" dirty="0">
                <a:ea typeface="Calibri" pitchFamily="34" charset="0"/>
                <a:cs typeface="Arial" pitchFamily="34" charset="0"/>
              </a:rPr>
              <a:t>The legislation nominates people involved in a logistical task. If you are involved in any of the following activities, you may be held responsible for breaches of road laws:</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Consignor – a person or company who arranges transport of goods </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Packing – placing goods in packages, containers or pallets </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Loading/ Loading Manager – placing or restraining the load</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Driving – the physical act of driving a heavy vehicle (&gt;4.5 t GVM) </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Operating – operating a business which controls the use of a heavy vehicle </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Scheduler – a person who schedules transport of passengers or goods by road</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Consignee / Receiver – paying for the goods/taking possession of the load</a:t>
            </a:r>
            <a:endParaRPr lang="en-AU" sz="1801" dirty="0">
              <a:cs typeface="Arial" pitchFamily="34" charset="0"/>
            </a:endParaRPr>
          </a:p>
          <a:p>
            <a:pPr marL="342900" indent="-342900"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      Employer -  A person who engages someone else to drive a heavy vehicle</a:t>
            </a:r>
          </a:p>
          <a:p>
            <a:pPr marL="720724" indent="-720724"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Workshop Personnel </a:t>
            </a:r>
          </a:p>
          <a:p>
            <a:pPr marL="720724" indent="-720724" eaLnBrk="0" fontAlgn="base" hangingPunct="0">
              <a:spcBef>
                <a:spcPct val="0"/>
              </a:spcBef>
              <a:spcAft>
                <a:spcPct val="0"/>
              </a:spcAft>
              <a:buFont typeface="Wingdings" panose="05000000000000000000" pitchFamily="2" charset="2"/>
              <a:buChar char="ü"/>
            </a:pPr>
            <a:r>
              <a:rPr lang="en-AU" sz="1801" dirty="0">
                <a:ea typeface="Calibri" pitchFamily="34" charset="0"/>
                <a:cs typeface="Arial" pitchFamily="34" charset="0"/>
              </a:rPr>
              <a:t>Safety and Auditing Personnel </a:t>
            </a:r>
          </a:p>
          <a:p>
            <a:pPr marL="342900" indent="-342900" eaLnBrk="0" fontAlgn="base" hangingPunct="0">
              <a:spcBef>
                <a:spcPct val="0"/>
              </a:spcBef>
              <a:spcAft>
                <a:spcPct val="0"/>
              </a:spcAft>
              <a:buFont typeface="Wingdings" panose="05000000000000000000" pitchFamily="2" charset="2"/>
              <a:buChar char="ü"/>
            </a:pPr>
            <a:endParaRPr lang="en-AU" sz="2000" dirty="0">
              <a:cs typeface="Arial" pitchFamily="34" charset="0"/>
            </a:endParaRPr>
          </a:p>
        </p:txBody>
      </p:sp>
      <p:grpSp>
        <p:nvGrpSpPr>
          <p:cNvPr id="4" name="Group 3">
            <a:extLst>
              <a:ext uri="{FF2B5EF4-FFF2-40B4-BE49-F238E27FC236}">
                <a16:creationId xmlns:a16="http://schemas.microsoft.com/office/drawing/2014/main" id="{EE475EEE-AD88-4806-AD07-C49C76EFC9DB}"/>
              </a:ext>
            </a:extLst>
          </p:cNvPr>
          <p:cNvGrpSpPr/>
          <p:nvPr/>
        </p:nvGrpSpPr>
        <p:grpSpPr>
          <a:xfrm>
            <a:off x="1575401" y="4869161"/>
            <a:ext cx="8831250" cy="1056240"/>
            <a:chOff x="51398" y="4852770"/>
            <a:chExt cx="8831251" cy="1072630"/>
          </a:xfrm>
          <a:solidFill>
            <a:srgbClr val="666633"/>
          </a:solidFill>
        </p:grpSpPr>
        <p:sp>
          <p:nvSpPr>
            <p:cNvPr id="5" name="Oval 4">
              <a:extLst>
                <a:ext uri="{FF2B5EF4-FFF2-40B4-BE49-F238E27FC236}">
                  <a16:creationId xmlns:a16="http://schemas.microsoft.com/office/drawing/2014/main" id="{C6A6B576-FA90-4633-8509-42D96B44BF32}"/>
                </a:ext>
              </a:extLst>
            </p:cNvPr>
            <p:cNvSpPr/>
            <p:nvPr/>
          </p:nvSpPr>
          <p:spPr>
            <a:xfrm>
              <a:off x="7810483" y="4852770"/>
              <a:ext cx="1072166" cy="1072630"/>
            </a:xfrm>
            <a:prstGeom prst="ellipse">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6" name="Freeform: Shape 5">
              <a:extLst>
                <a:ext uri="{FF2B5EF4-FFF2-40B4-BE49-F238E27FC236}">
                  <a16:creationId xmlns:a16="http://schemas.microsoft.com/office/drawing/2014/main" id="{1F463941-9646-4A37-B08B-1006F3BCE74A}"/>
                </a:ext>
              </a:extLst>
            </p:cNvPr>
            <p:cNvSpPr/>
            <p:nvPr/>
          </p:nvSpPr>
          <p:spPr>
            <a:xfrm>
              <a:off x="7845710"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EMPLOYERS OPERATORS OF HEAVY VEHICLES </a:t>
              </a:r>
            </a:p>
          </p:txBody>
        </p:sp>
        <p:sp>
          <p:nvSpPr>
            <p:cNvPr id="7" name="Teardrop 6">
              <a:extLst>
                <a:ext uri="{FF2B5EF4-FFF2-40B4-BE49-F238E27FC236}">
                  <a16:creationId xmlns:a16="http://schemas.microsoft.com/office/drawing/2014/main" id="{A189B555-8D82-46FC-8C4E-70EAD6AA6299}"/>
                </a:ext>
              </a:extLst>
            </p:cNvPr>
            <p:cNvSpPr/>
            <p:nvPr/>
          </p:nvSpPr>
          <p:spPr>
            <a:xfrm rot="2700000">
              <a:off x="6701178"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8" name="Freeform: Shape 7">
              <a:extLst>
                <a:ext uri="{FF2B5EF4-FFF2-40B4-BE49-F238E27FC236}">
                  <a16:creationId xmlns:a16="http://schemas.microsoft.com/office/drawing/2014/main" id="{F3B28C5C-F56E-4D76-97C6-56E9FD8105E0}"/>
                </a:ext>
              </a:extLst>
            </p:cNvPr>
            <p:cNvSpPr/>
            <p:nvPr/>
          </p:nvSpPr>
          <p:spPr>
            <a:xfrm>
              <a:off x="6737413"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SAFETY AND AUDITING PERSONNEL</a:t>
              </a:r>
            </a:p>
          </p:txBody>
        </p:sp>
        <p:sp>
          <p:nvSpPr>
            <p:cNvPr id="9" name="Teardrop 8">
              <a:extLst>
                <a:ext uri="{FF2B5EF4-FFF2-40B4-BE49-F238E27FC236}">
                  <a16:creationId xmlns:a16="http://schemas.microsoft.com/office/drawing/2014/main" id="{74B0EE07-079F-4DB7-8253-CC94E8D35046}"/>
                </a:ext>
              </a:extLst>
            </p:cNvPr>
            <p:cNvSpPr/>
            <p:nvPr/>
          </p:nvSpPr>
          <p:spPr>
            <a:xfrm rot="2700000">
              <a:off x="5592881"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10" name="Freeform: Shape 9">
              <a:extLst>
                <a:ext uri="{FF2B5EF4-FFF2-40B4-BE49-F238E27FC236}">
                  <a16:creationId xmlns:a16="http://schemas.microsoft.com/office/drawing/2014/main" id="{D9FE045A-A3C5-4D77-9629-4FF6406EF443}"/>
                </a:ext>
              </a:extLst>
            </p:cNvPr>
            <p:cNvSpPr/>
            <p:nvPr/>
          </p:nvSpPr>
          <p:spPr>
            <a:xfrm>
              <a:off x="5629117"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7" bIns="155743" numCol="1" spcCol="1270" anchor="ctr" anchorCtr="0">
              <a:noAutofit/>
            </a:bodyPr>
            <a:lstStyle/>
            <a:p>
              <a:pPr algn="ctr" defTabSz="444500">
                <a:lnSpc>
                  <a:spcPct val="90000"/>
                </a:lnSpc>
                <a:spcBef>
                  <a:spcPct val="0"/>
                </a:spcBef>
                <a:spcAft>
                  <a:spcPct val="35000"/>
                </a:spcAft>
              </a:pPr>
              <a:r>
                <a:rPr lang="en-AU" sz="1001" dirty="0"/>
                <a:t>WORKSHOP PERSONNEL</a:t>
              </a:r>
            </a:p>
          </p:txBody>
        </p:sp>
        <p:sp>
          <p:nvSpPr>
            <p:cNvPr id="11" name="Teardrop 10">
              <a:extLst>
                <a:ext uri="{FF2B5EF4-FFF2-40B4-BE49-F238E27FC236}">
                  <a16:creationId xmlns:a16="http://schemas.microsoft.com/office/drawing/2014/main" id="{93F92B85-C624-4B6B-B325-47532C6705B7}"/>
                </a:ext>
              </a:extLst>
            </p:cNvPr>
            <p:cNvSpPr/>
            <p:nvPr/>
          </p:nvSpPr>
          <p:spPr>
            <a:xfrm rot="2700000">
              <a:off x="4484585"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13" name="Freeform: Shape 12">
              <a:extLst>
                <a:ext uri="{FF2B5EF4-FFF2-40B4-BE49-F238E27FC236}">
                  <a16:creationId xmlns:a16="http://schemas.microsoft.com/office/drawing/2014/main" id="{78242DE4-F658-4A2E-A5CB-517DF90275E9}"/>
                </a:ext>
              </a:extLst>
            </p:cNvPr>
            <p:cNvSpPr/>
            <p:nvPr/>
          </p:nvSpPr>
          <p:spPr>
            <a:xfrm>
              <a:off x="4520820"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CONSIGNEES – RECEIVERS OF GOODS</a:t>
              </a:r>
            </a:p>
          </p:txBody>
        </p:sp>
        <p:sp>
          <p:nvSpPr>
            <p:cNvPr id="14" name="Teardrop 13">
              <a:extLst>
                <a:ext uri="{FF2B5EF4-FFF2-40B4-BE49-F238E27FC236}">
                  <a16:creationId xmlns:a16="http://schemas.microsoft.com/office/drawing/2014/main" id="{EC6AB793-6096-4A3C-8406-451207524BBC}"/>
                </a:ext>
              </a:extLst>
            </p:cNvPr>
            <p:cNvSpPr/>
            <p:nvPr/>
          </p:nvSpPr>
          <p:spPr>
            <a:xfrm rot="2700000">
              <a:off x="3376288"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15" name="Freeform: Shape 14">
              <a:extLst>
                <a:ext uri="{FF2B5EF4-FFF2-40B4-BE49-F238E27FC236}">
                  <a16:creationId xmlns:a16="http://schemas.microsoft.com/office/drawing/2014/main" id="{8426891F-CFE7-46C6-8787-12F2F1D08409}"/>
                </a:ext>
              </a:extLst>
            </p:cNvPr>
            <p:cNvSpPr/>
            <p:nvPr/>
          </p:nvSpPr>
          <p:spPr>
            <a:xfrm>
              <a:off x="3412523"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SCHEDULERS</a:t>
              </a:r>
            </a:p>
          </p:txBody>
        </p:sp>
        <p:sp>
          <p:nvSpPr>
            <p:cNvPr id="16" name="Teardrop 15">
              <a:extLst>
                <a:ext uri="{FF2B5EF4-FFF2-40B4-BE49-F238E27FC236}">
                  <a16:creationId xmlns:a16="http://schemas.microsoft.com/office/drawing/2014/main" id="{99D1B00C-272B-4CBE-B738-43C5D64E16DA}"/>
                </a:ext>
              </a:extLst>
            </p:cNvPr>
            <p:cNvSpPr/>
            <p:nvPr/>
          </p:nvSpPr>
          <p:spPr>
            <a:xfrm rot="2700000">
              <a:off x="2267991"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17" name="Freeform: Shape 16">
              <a:extLst>
                <a:ext uri="{FF2B5EF4-FFF2-40B4-BE49-F238E27FC236}">
                  <a16:creationId xmlns:a16="http://schemas.microsoft.com/office/drawing/2014/main" id="{2026C5A1-C530-40CC-A22D-CF2D30784F15}"/>
                </a:ext>
              </a:extLst>
            </p:cNvPr>
            <p:cNvSpPr/>
            <p:nvPr/>
          </p:nvSpPr>
          <p:spPr>
            <a:xfrm>
              <a:off x="2304227"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7" bIns="155743" numCol="1" spcCol="1270" anchor="ctr" anchorCtr="0">
              <a:noAutofit/>
            </a:bodyPr>
            <a:lstStyle/>
            <a:p>
              <a:pPr algn="ctr" defTabSz="444500">
                <a:lnSpc>
                  <a:spcPct val="90000"/>
                </a:lnSpc>
                <a:spcBef>
                  <a:spcPct val="0"/>
                </a:spcBef>
                <a:spcAft>
                  <a:spcPct val="35000"/>
                </a:spcAft>
              </a:pPr>
              <a:r>
                <a:rPr lang="en-AU" sz="1001" dirty="0"/>
                <a:t>OPERATORS OF HEAVY VEHICLES</a:t>
              </a:r>
            </a:p>
          </p:txBody>
        </p:sp>
        <p:sp>
          <p:nvSpPr>
            <p:cNvPr id="18" name="Teardrop 17">
              <a:extLst>
                <a:ext uri="{FF2B5EF4-FFF2-40B4-BE49-F238E27FC236}">
                  <a16:creationId xmlns:a16="http://schemas.microsoft.com/office/drawing/2014/main" id="{797BE3D8-147C-4CE0-8D6D-3ECA12EECE6E}"/>
                </a:ext>
              </a:extLst>
            </p:cNvPr>
            <p:cNvSpPr/>
            <p:nvPr/>
          </p:nvSpPr>
          <p:spPr>
            <a:xfrm rot="2700000">
              <a:off x="1159695"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19" name="Freeform: Shape 18">
              <a:extLst>
                <a:ext uri="{FF2B5EF4-FFF2-40B4-BE49-F238E27FC236}">
                  <a16:creationId xmlns:a16="http://schemas.microsoft.com/office/drawing/2014/main" id="{70070393-7D22-4B08-A4FE-C844737D1734}"/>
                </a:ext>
              </a:extLst>
            </p:cNvPr>
            <p:cNvSpPr/>
            <p:nvPr/>
          </p:nvSpPr>
          <p:spPr>
            <a:xfrm>
              <a:off x="1195930"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PACKERS LOADERS</a:t>
              </a:r>
            </a:p>
            <a:p>
              <a:pPr algn="ctr" defTabSz="444500">
                <a:lnSpc>
                  <a:spcPct val="90000"/>
                </a:lnSpc>
                <a:spcBef>
                  <a:spcPct val="0"/>
                </a:spcBef>
                <a:spcAft>
                  <a:spcPct val="35000"/>
                </a:spcAft>
              </a:pPr>
              <a:r>
                <a:rPr lang="en-AU" sz="1001" dirty="0"/>
                <a:t>LOADING MANAGERS</a:t>
              </a:r>
            </a:p>
          </p:txBody>
        </p:sp>
        <p:sp>
          <p:nvSpPr>
            <p:cNvPr id="20" name="Teardrop 19">
              <a:extLst>
                <a:ext uri="{FF2B5EF4-FFF2-40B4-BE49-F238E27FC236}">
                  <a16:creationId xmlns:a16="http://schemas.microsoft.com/office/drawing/2014/main" id="{2C4F6AF6-AC71-4747-A5EB-F25041B1E5E2}"/>
                </a:ext>
              </a:extLst>
            </p:cNvPr>
            <p:cNvSpPr/>
            <p:nvPr/>
          </p:nvSpPr>
          <p:spPr>
            <a:xfrm rot="2700000">
              <a:off x="51398" y="4852803"/>
              <a:ext cx="1072376" cy="1072376"/>
            </a:xfrm>
            <a:prstGeom prst="teardrop">
              <a:avLst>
                <a:gd name="adj" fmla="val 100000"/>
              </a:avLst>
            </a:prstGeom>
            <a:solidFill>
              <a:schemeClr val="accent1">
                <a:lumMod val="50000"/>
              </a:schemeClr>
            </a:solidFill>
            <a:ln>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sz="1801"/>
            </a:p>
          </p:txBody>
        </p:sp>
        <p:sp>
          <p:nvSpPr>
            <p:cNvPr id="21" name="Freeform: Shape 20">
              <a:extLst>
                <a:ext uri="{FF2B5EF4-FFF2-40B4-BE49-F238E27FC236}">
                  <a16:creationId xmlns:a16="http://schemas.microsoft.com/office/drawing/2014/main" id="{65110DA3-D89E-4246-AC14-E73783586C91}"/>
                </a:ext>
              </a:extLst>
            </p:cNvPr>
            <p:cNvSpPr/>
            <p:nvPr/>
          </p:nvSpPr>
          <p:spPr>
            <a:xfrm>
              <a:off x="87633" y="4888531"/>
              <a:ext cx="1000809" cy="1001109"/>
            </a:xfrm>
            <a:custGeom>
              <a:avLst/>
              <a:gdLst>
                <a:gd name="connsiteX0" fmla="*/ 0 w 1000809"/>
                <a:gd name="connsiteY0" fmla="*/ 500555 h 1001109"/>
                <a:gd name="connsiteX1" fmla="*/ 500405 w 1000809"/>
                <a:gd name="connsiteY1" fmla="*/ 0 h 1001109"/>
                <a:gd name="connsiteX2" fmla="*/ 1000810 w 1000809"/>
                <a:gd name="connsiteY2" fmla="*/ 500555 h 1001109"/>
                <a:gd name="connsiteX3" fmla="*/ 500405 w 1000809"/>
                <a:gd name="connsiteY3" fmla="*/ 1001110 h 1001109"/>
                <a:gd name="connsiteX4" fmla="*/ 0 w 1000809"/>
                <a:gd name="connsiteY4" fmla="*/ 500555 h 100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09" h="1001109">
                  <a:moveTo>
                    <a:pt x="0" y="500555"/>
                  </a:moveTo>
                  <a:cubicBezTo>
                    <a:pt x="0" y="224106"/>
                    <a:pt x="224039" y="0"/>
                    <a:pt x="500405" y="0"/>
                  </a:cubicBezTo>
                  <a:cubicBezTo>
                    <a:pt x="776771" y="0"/>
                    <a:pt x="1000810" y="224106"/>
                    <a:pt x="1000810" y="500555"/>
                  </a:cubicBezTo>
                  <a:cubicBezTo>
                    <a:pt x="1000810" y="777004"/>
                    <a:pt x="776771" y="1001110"/>
                    <a:pt x="500405" y="1001110"/>
                  </a:cubicBezTo>
                  <a:cubicBezTo>
                    <a:pt x="224039" y="1001110"/>
                    <a:pt x="0" y="777004"/>
                    <a:pt x="0" y="500555"/>
                  </a:cubicBez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155415" tIns="155743" rIns="155415" bIns="155743" numCol="1" spcCol="1270" anchor="ctr" anchorCtr="0">
              <a:noAutofit/>
            </a:bodyPr>
            <a:lstStyle/>
            <a:p>
              <a:pPr algn="ctr" defTabSz="444500">
                <a:lnSpc>
                  <a:spcPct val="90000"/>
                </a:lnSpc>
                <a:spcBef>
                  <a:spcPct val="0"/>
                </a:spcBef>
                <a:spcAft>
                  <a:spcPct val="35000"/>
                </a:spcAft>
              </a:pPr>
              <a:r>
                <a:rPr lang="en-AU" sz="1001" dirty="0"/>
                <a:t>CONSIGNOR </a:t>
              </a:r>
            </a:p>
          </p:txBody>
        </p:sp>
      </p:grpSp>
    </p:spTree>
    <p:extLst>
      <p:ext uri="{BB962C8B-B14F-4D97-AF65-F5344CB8AC3E}">
        <p14:creationId xmlns:p14="http://schemas.microsoft.com/office/powerpoint/2010/main" val="1454785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5630046" y="4005066"/>
            <a:ext cx="4867275" cy="2628900"/>
          </a:xfrm>
          <a:prstGeom prst="rect">
            <a:avLst/>
          </a:prstGeom>
          <a:noFill/>
          <a:ln w="9525">
            <a:noFill/>
            <a:miter lim="800000"/>
            <a:headEnd/>
            <a:tailEnd/>
          </a:ln>
        </p:spPr>
      </p:pic>
      <p:sp>
        <p:nvSpPr>
          <p:cNvPr id="7" name="TextBox 6"/>
          <p:cNvSpPr txBox="1"/>
          <p:nvPr/>
        </p:nvSpPr>
        <p:spPr>
          <a:xfrm>
            <a:off x="9336359" y="5517234"/>
            <a:ext cx="1331641" cy="276999"/>
          </a:xfrm>
          <a:prstGeom prst="rect">
            <a:avLst/>
          </a:prstGeom>
          <a:noFill/>
        </p:spPr>
        <p:txBody>
          <a:bodyPr wrap="square" rtlCol="0">
            <a:spAutoFit/>
          </a:bodyPr>
          <a:lstStyle/>
          <a:p>
            <a:r>
              <a:rPr lang="en-AU" sz="1200" dirty="0"/>
              <a:t>100 mm gap </a:t>
            </a:r>
          </a:p>
        </p:txBody>
      </p:sp>
      <p:sp>
        <p:nvSpPr>
          <p:cNvPr id="6" name="TextBox 5"/>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BINDERS</a:t>
            </a:r>
          </a:p>
        </p:txBody>
      </p:sp>
      <p:sp>
        <p:nvSpPr>
          <p:cNvPr id="5" name="TextBox 4">
            <a:extLst>
              <a:ext uri="{FF2B5EF4-FFF2-40B4-BE49-F238E27FC236}">
                <a16:creationId xmlns:a16="http://schemas.microsoft.com/office/drawing/2014/main" id="{3A0E6E41-7444-41F4-8003-50828303412F}"/>
              </a:ext>
            </a:extLst>
          </p:cNvPr>
          <p:cNvSpPr txBox="1"/>
          <p:nvPr/>
        </p:nvSpPr>
        <p:spPr>
          <a:xfrm>
            <a:off x="1388816" y="584779"/>
            <a:ext cx="9108505" cy="3477875"/>
          </a:xfrm>
          <a:prstGeom prst="rect">
            <a:avLst/>
          </a:prstGeom>
          <a:noFill/>
        </p:spPr>
        <p:txBody>
          <a:bodyPr wrap="square" rtlCol="0">
            <a:spAutoFit/>
          </a:bodyPr>
          <a:lstStyle/>
          <a:p>
            <a:r>
              <a:rPr lang="en-AU" sz="2000" dirty="0"/>
              <a:t>Blocking is the term used to describe placement of loads within trailers.</a:t>
            </a:r>
          </a:p>
          <a:p>
            <a:endParaRPr lang="en-AU" sz="2000" dirty="0"/>
          </a:p>
          <a:p>
            <a:r>
              <a:rPr lang="en-AU" sz="2000" dirty="0"/>
              <a:t>Blocking can be placing stock against the headboard, tailboard, or placing restrained ply sheeting, empty pallets, shoring bars, air bags, etc against the load to minimise load shift where a ‘Full Load’ is not achieved. Blocking must prevent the pallet or load from moving sideways, forwards or rearwards within the trailer.</a:t>
            </a:r>
          </a:p>
          <a:p>
            <a:endParaRPr lang="en-AU" sz="2000" dirty="0"/>
          </a:p>
          <a:p>
            <a:r>
              <a:rPr lang="en-AU" sz="2000" dirty="0"/>
              <a:t>All loads must utilise ‘blocking’ where a space greater than 100mm  (10 </a:t>
            </a:r>
            <a:r>
              <a:rPr lang="en-AU" sz="2000" dirty="0" err="1"/>
              <a:t>cms</a:t>
            </a:r>
            <a:r>
              <a:rPr lang="en-AU" sz="2000" dirty="0"/>
              <a:t>) exists between loaded product and where a ‘Full Load’ has not or cannot be achieved against the headboard, tailboard or step deck.</a:t>
            </a:r>
          </a:p>
          <a:p>
            <a:endParaRPr lang="en-AU" sz="2000" dirty="0"/>
          </a:p>
        </p:txBody>
      </p:sp>
      <p:sp>
        <p:nvSpPr>
          <p:cNvPr id="10" name="Rectangle 9">
            <a:extLst>
              <a:ext uri="{FF2B5EF4-FFF2-40B4-BE49-F238E27FC236}">
                <a16:creationId xmlns:a16="http://schemas.microsoft.com/office/drawing/2014/main" id="{0ED6180C-BCBB-434E-8FDE-D939004C90A8}"/>
              </a:ext>
            </a:extLst>
          </p:cNvPr>
          <p:cNvSpPr/>
          <p:nvPr/>
        </p:nvSpPr>
        <p:spPr>
          <a:xfrm>
            <a:off x="1623037" y="4005066"/>
            <a:ext cx="4572000" cy="2554545"/>
          </a:xfrm>
          <a:prstGeom prst="rect">
            <a:avLst/>
          </a:prstGeom>
        </p:spPr>
        <p:txBody>
          <a:bodyPr>
            <a:spAutoFit/>
          </a:bodyPr>
          <a:lstStyle/>
          <a:p>
            <a:r>
              <a:rPr lang="en-AU" sz="2000" b="1" dirty="0">
                <a:solidFill>
                  <a:schemeClr val="accent6">
                    <a:lumMod val="50000"/>
                  </a:schemeClr>
                </a:solidFill>
              </a:rPr>
              <a:t>Example: </a:t>
            </a:r>
            <a:r>
              <a:rPr lang="en-AU" sz="2000" dirty="0"/>
              <a:t>Trailers fitted with load</a:t>
            </a:r>
          </a:p>
          <a:p>
            <a:r>
              <a:rPr lang="en-AU" sz="2000" dirty="0"/>
              <a:t> rated curtains for palletised </a:t>
            </a:r>
          </a:p>
          <a:p>
            <a:r>
              <a:rPr lang="en-AU" sz="2000" dirty="0"/>
              <a:t>product or gates; if a &gt;100mm</a:t>
            </a:r>
          </a:p>
          <a:p>
            <a:r>
              <a:rPr lang="en-AU" sz="2000" dirty="0"/>
              <a:t> space (gap) exists between the</a:t>
            </a:r>
          </a:p>
          <a:p>
            <a:r>
              <a:rPr lang="en-AU" sz="2000" dirty="0"/>
              <a:t> last pallets and the tailboard </a:t>
            </a:r>
          </a:p>
          <a:p>
            <a:r>
              <a:rPr lang="en-AU" sz="2000" dirty="0"/>
              <a:t>then the last pallets must be </a:t>
            </a:r>
          </a:p>
          <a:p>
            <a:r>
              <a:rPr lang="en-AU" sz="2000" dirty="0"/>
              <a:t>restrained using a binder over </a:t>
            </a:r>
          </a:p>
          <a:p>
            <a:r>
              <a:rPr lang="en-AU" sz="2000" dirty="0"/>
              <a:t>the top of the pallets. </a:t>
            </a:r>
          </a:p>
        </p:txBody>
      </p:sp>
    </p:spTree>
    <p:extLst>
      <p:ext uri="{BB962C8B-B14F-4D97-AF65-F5344CB8AC3E}">
        <p14:creationId xmlns:p14="http://schemas.microsoft.com/office/powerpoint/2010/main" val="230698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59240" y="989388"/>
            <a:ext cx="1785874" cy="400110"/>
          </a:xfrm>
          <a:prstGeom prst="rect">
            <a:avLst/>
          </a:prstGeom>
        </p:spPr>
        <p:txBody>
          <a:bodyPr wrap="none">
            <a:spAutoFit/>
          </a:bodyPr>
          <a:lstStyle/>
          <a:p>
            <a:r>
              <a:rPr lang="en-AU" sz="2000" b="1" dirty="0">
                <a:solidFill>
                  <a:schemeClr val="accent6">
                    <a:lumMod val="50000"/>
                  </a:schemeClr>
                </a:solidFill>
              </a:rPr>
              <a:t>SIDE CURTAINS</a:t>
            </a:r>
          </a:p>
        </p:txBody>
      </p:sp>
      <p:sp>
        <p:nvSpPr>
          <p:cNvPr id="12" name="Rectangle 11"/>
          <p:cNvSpPr/>
          <p:nvPr/>
        </p:nvSpPr>
        <p:spPr>
          <a:xfrm>
            <a:off x="1510211" y="1389498"/>
            <a:ext cx="9122295" cy="2363211"/>
          </a:xfrm>
          <a:prstGeom prst="rect">
            <a:avLst/>
          </a:prstGeom>
        </p:spPr>
        <p:txBody>
          <a:bodyPr wrap="square">
            <a:spAutoFit/>
          </a:bodyPr>
          <a:lstStyle/>
          <a:p>
            <a:r>
              <a:rPr lang="en-AU" sz="1801" dirty="0"/>
              <a:t>A curtain-side without side gates may prove to be satisfactory as the only sideways load restraint system for a lightweight load that is fully packed inside the vehicle.</a:t>
            </a:r>
          </a:p>
          <a:p>
            <a:endParaRPr lang="en-AU" sz="1051" dirty="0"/>
          </a:p>
          <a:p>
            <a:r>
              <a:rPr lang="en-AU" sz="1801" dirty="0"/>
              <a:t>Curtains can be effective as a secondary restraint system for containing small lightweight individual items that can become separated from packaging and which would not tear/damage the curtain.</a:t>
            </a:r>
          </a:p>
          <a:p>
            <a:endParaRPr lang="en-AU" sz="1100" dirty="0"/>
          </a:p>
          <a:p>
            <a:r>
              <a:rPr lang="en-AU" sz="1801" dirty="0"/>
              <a:t>As a general principle, where the curtains are not certified for load restraint purposes, the load must be restrained as if the curtain did not exist.</a:t>
            </a:r>
          </a:p>
        </p:txBody>
      </p:sp>
      <p:sp>
        <p:nvSpPr>
          <p:cNvPr id="6" name="TextBox 5"/>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LOAD RESTRAINT</a:t>
            </a:r>
          </a:p>
        </p:txBody>
      </p:sp>
      <p:sp>
        <p:nvSpPr>
          <p:cNvPr id="7" name="Rectangle 6"/>
          <p:cNvSpPr/>
          <p:nvPr/>
        </p:nvSpPr>
        <p:spPr>
          <a:xfrm>
            <a:off x="1545704" y="4109597"/>
            <a:ext cx="1022396" cy="369460"/>
          </a:xfrm>
          <a:prstGeom prst="rect">
            <a:avLst/>
          </a:prstGeom>
        </p:spPr>
        <p:txBody>
          <a:bodyPr wrap="none">
            <a:spAutoFit/>
          </a:bodyPr>
          <a:lstStyle/>
          <a:p>
            <a:r>
              <a:rPr lang="en-AU" sz="1801" b="1" dirty="0">
                <a:solidFill>
                  <a:schemeClr val="accent1">
                    <a:lumMod val="50000"/>
                  </a:schemeClr>
                </a:solidFill>
              </a:rPr>
              <a:t>BINDERS</a:t>
            </a:r>
            <a:endParaRPr lang="en-AU" sz="1801" b="1" dirty="0">
              <a:solidFill>
                <a:schemeClr val="accent1">
                  <a:lumMod val="50000"/>
                </a:schemeClr>
              </a:solidFill>
              <a:latin typeface="Arial" pitchFamily="34" charset="0"/>
              <a:ea typeface="Times New Roman" pitchFamily="18" charset="0"/>
              <a:cs typeface="Arial" pitchFamily="34" charset="0"/>
            </a:endParaRPr>
          </a:p>
        </p:txBody>
      </p:sp>
      <p:sp>
        <p:nvSpPr>
          <p:cNvPr id="9" name="Rectangle 8"/>
          <p:cNvSpPr/>
          <p:nvPr/>
        </p:nvSpPr>
        <p:spPr>
          <a:xfrm>
            <a:off x="1545707" y="4478929"/>
            <a:ext cx="2320864" cy="1477969"/>
          </a:xfrm>
          <a:prstGeom prst="rect">
            <a:avLst/>
          </a:prstGeom>
        </p:spPr>
        <p:txBody>
          <a:bodyPr wrap="square">
            <a:spAutoFit/>
          </a:bodyPr>
          <a:lstStyle/>
          <a:p>
            <a:r>
              <a:rPr lang="en-AU" sz="1801" dirty="0"/>
              <a:t>Webbing straps with a ratchet handle are to be used to tighten and provide initial restraint for on loads.</a:t>
            </a:r>
          </a:p>
        </p:txBody>
      </p:sp>
      <p:pic>
        <p:nvPicPr>
          <p:cNvPr id="10" name="Picture 2"/>
          <p:cNvPicPr>
            <a:picLocks noChangeAspect="1" noChangeArrowheads="1"/>
          </p:cNvPicPr>
          <p:nvPr/>
        </p:nvPicPr>
        <p:blipFill>
          <a:blip r:embed="rId3" cstate="print"/>
          <a:srcRect/>
          <a:stretch>
            <a:fillRect/>
          </a:stretch>
        </p:blipFill>
        <p:spPr bwMode="auto">
          <a:xfrm>
            <a:off x="4064025" y="4005239"/>
            <a:ext cx="2209995" cy="1626624"/>
          </a:xfrm>
          <a:prstGeom prst="rect">
            <a:avLst/>
          </a:prstGeom>
          <a:noFill/>
          <a:ln w="9525">
            <a:noFill/>
            <a:miter lim="800000"/>
            <a:headEnd/>
            <a:tailEnd/>
          </a:ln>
        </p:spPr>
      </p:pic>
      <p:sp>
        <p:nvSpPr>
          <p:cNvPr id="13" name="Rectangle 12"/>
          <p:cNvSpPr/>
          <p:nvPr/>
        </p:nvSpPr>
        <p:spPr>
          <a:xfrm>
            <a:off x="6008914" y="3907444"/>
            <a:ext cx="504057" cy="923458"/>
          </a:xfrm>
          <a:prstGeom prst="rect">
            <a:avLst/>
          </a:prstGeom>
        </p:spPr>
        <p:txBody>
          <a:bodyPr wrap="square">
            <a:spAutoFit/>
          </a:bodyPr>
          <a:lstStyle/>
          <a:p>
            <a:r>
              <a:rPr lang="en-AU" sz="5401" dirty="0">
                <a:solidFill>
                  <a:srgbClr val="FF0000"/>
                </a:solidFill>
              </a:rPr>
              <a:t>✘</a:t>
            </a:r>
          </a:p>
        </p:txBody>
      </p:sp>
      <p:pic>
        <p:nvPicPr>
          <p:cNvPr id="14" name="Picture 3"/>
          <p:cNvPicPr>
            <a:picLocks noChangeAspect="1" noChangeArrowheads="1"/>
          </p:cNvPicPr>
          <p:nvPr/>
        </p:nvPicPr>
        <p:blipFill>
          <a:blip r:embed="rId4" cstate="print"/>
          <a:srcRect/>
          <a:stretch>
            <a:fillRect/>
          </a:stretch>
        </p:blipFill>
        <p:spPr bwMode="auto">
          <a:xfrm>
            <a:off x="6888090" y="3997236"/>
            <a:ext cx="1918718" cy="1634629"/>
          </a:xfrm>
          <a:prstGeom prst="rect">
            <a:avLst/>
          </a:prstGeom>
          <a:noFill/>
          <a:ln w="9525">
            <a:noFill/>
            <a:miter lim="800000"/>
            <a:headEnd/>
            <a:tailEnd/>
          </a:ln>
        </p:spPr>
      </p:pic>
      <p:sp>
        <p:nvSpPr>
          <p:cNvPr id="15" name="Rectangle 14"/>
          <p:cNvSpPr/>
          <p:nvPr/>
        </p:nvSpPr>
        <p:spPr>
          <a:xfrm>
            <a:off x="8616279" y="3805161"/>
            <a:ext cx="86809" cy="923458"/>
          </a:xfrm>
          <a:prstGeom prst="rect">
            <a:avLst/>
          </a:prstGeom>
        </p:spPr>
        <p:txBody>
          <a:bodyPr wrap="square">
            <a:spAutoFit/>
          </a:bodyPr>
          <a:lstStyle/>
          <a:p>
            <a:r>
              <a:rPr lang="en-AU" sz="5401" dirty="0">
                <a:solidFill>
                  <a:srgbClr val="FF0000"/>
                </a:solidFill>
              </a:rPr>
              <a:t>✘</a:t>
            </a:r>
          </a:p>
        </p:txBody>
      </p:sp>
      <p:sp>
        <p:nvSpPr>
          <p:cNvPr id="16" name="Rectangle 15"/>
          <p:cNvSpPr/>
          <p:nvPr/>
        </p:nvSpPr>
        <p:spPr>
          <a:xfrm>
            <a:off x="4064022" y="5822690"/>
            <a:ext cx="6568482" cy="830997"/>
          </a:xfrm>
          <a:prstGeom prst="rect">
            <a:avLst/>
          </a:prstGeom>
        </p:spPr>
        <p:txBody>
          <a:bodyPr wrap="square">
            <a:spAutoFit/>
          </a:bodyPr>
          <a:lstStyle/>
          <a:p>
            <a:r>
              <a:rPr lang="en-AU" sz="1600" b="1" i="1" dirty="0"/>
              <a:t>No frayed or visibly damaged binders are allowed </a:t>
            </a:r>
            <a:r>
              <a:rPr lang="en-AU" sz="1600" i="1" dirty="0"/>
              <a:t>to be used to restrain loads. If your straps are damaged or frayed, please contact your Scheduler for new straps</a:t>
            </a:r>
            <a:r>
              <a:rPr lang="en-AU" sz="1600" i="1" dirty="0">
                <a:latin typeface="Arial Narrow" panose="020B0606020202030204" pitchFamily="34" charset="0"/>
              </a:rPr>
              <a:t>. </a:t>
            </a:r>
            <a:endParaRPr lang="en-AU" sz="1600" dirty="0">
              <a:latin typeface="Arial Narrow" panose="020B0606020202030204" pitchFamily="34" charset="0"/>
            </a:endParaRPr>
          </a:p>
        </p:txBody>
      </p:sp>
    </p:spTree>
    <p:extLst>
      <p:ext uri="{BB962C8B-B14F-4D97-AF65-F5344CB8AC3E}">
        <p14:creationId xmlns:p14="http://schemas.microsoft.com/office/powerpoint/2010/main" val="12171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631506" y="1124745"/>
            <a:ext cx="4104457" cy="2191161"/>
          </a:xfrm>
          <a:prstGeom prst="rect">
            <a:avLst/>
          </a:prstGeom>
          <a:noFill/>
          <a:ln w="9525">
            <a:noFill/>
            <a:miter lim="800000"/>
            <a:headEnd/>
            <a:tailEnd/>
          </a:ln>
        </p:spPr>
      </p:pic>
      <p:sp>
        <p:nvSpPr>
          <p:cNvPr id="8" name="Rectangle 7"/>
          <p:cNvSpPr/>
          <p:nvPr/>
        </p:nvSpPr>
        <p:spPr>
          <a:xfrm>
            <a:off x="5807968" y="1132868"/>
            <a:ext cx="4536505" cy="1323439"/>
          </a:xfrm>
          <a:prstGeom prst="rect">
            <a:avLst/>
          </a:prstGeom>
        </p:spPr>
        <p:txBody>
          <a:bodyPr wrap="square">
            <a:spAutoFit/>
          </a:bodyPr>
          <a:lstStyle/>
          <a:p>
            <a:r>
              <a:rPr lang="en-AU" sz="2000" dirty="0"/>
              <a:t>Pallets must be restrained if part loaded or differing heights. Below is an example of strapping pallets which are on a step deck trailer </a:t>
            </a:r>
          </a:p>
        </p:txBody>
      </p:sp>
      <p:pic>
        <p:nvPicPr>
          <p:cNvPr id="6147" name="Picture 3"/>
          <p:cNvPicPr>
            <a:picLocks noChangeAspect="1" noChangeArrowheads="1"/>
          </p:cNvPicPr>
          <p:nvPr/>
        </p:nvPicPr>
        <p:blipFill>
          <a:blip r:embed="rId4" cstate="print"/>
          <a:srcRect/>
          <a:stretch>
            <a:fillRect/>
          </a:stretch>
        </p:blipFill>
        <p:spPr bwMode="auto">
          <a:xfrm>
            <a:off x="1665947" y="3825952"/>
            <a:ext cx="9144000" cy="2664295"/>
          </a:xfrm>
          <a:prstGeom prst="rect">
            <a:avLst/>
          </a:prstGeom>
          <a:noFill/>
          <a:ln w="9525">
            <a:noFill/>
            <a:miter lim="800000"/>
            <a:headEnd/>
            <a:tailEnd/>
          </a:ln>
        </p:spPr>
      </p:pic>
      <p:sp>
        <p:nvSpPr>
          <p:cNvPr id="6" name="TextBox 5"/>
          <p:cNvSpPr txBox="1"/>
          <p:nvPr/>
        </p:nvSpPr>
        <p:spPr>
          <a:xfrm>
            <a:off x="4943872" y="4"/>
            <a:ext cx="5724128" cy="584775"/>
          </a:xfrm>
          <a:prstGeom prst="rect">
            <a:avLst/>
          </a:prstGeom>
          <a:noFill/>
        </p:spPr>
        <p:txBody>
          <a:bodyPr wrap="square" rtlCol="0">
            <a:spAutoFit/>
          </a:bodyPr>
          <a:lstStyle/>
          <a:p>
            <a:pPr algn="r"/>
            <a:r>
              <a:rPr lang="en-AU" sz="3200" b="1" dirty="0">
                <a:solidFill>
                  <a:schemeClr val="accent6">
                    <a:lumMod val="50000"/>
                  </a:schemeClr>
                </a:solidFill>
              </a:rPr>
              <a:t>BINDERS</a:t>
            </a:r>
          </a:p>
        </p:txBody>
      </p:sp>
    </p:spTree>
    <p:extLst>
      <p:ext uri="{BB962C8B-B14F-4D97-AF65-F5344CB8AC3E}">
        <p14:creationId xmlns:p14="http://schemas.microsoft.com/office/powerpoint/2010/main" val="24686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D15E-3F04-821C-356C-28FACC1A53F0}"/>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E74C8D3A-E44D-F9A2-9528-7E3489C25F33}"/>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DFAA6570-01F9-A4DE-9A24-34EEDDB7AB63}"/>
              </a:ext>
            </a:extLst>
          </p:cNvPr>
          <p:cNvSpPr txBox="1"/>
          <p:nvPr/>
        </p:nvSpPr>
        <p:spPr>
          <a:xfrm>
            <a:off x="523876" y="4898573"/>
            <a:ext cx="11210926" cy="1163505"/>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DRIVER AND PUBLIC SAFETY</a:t>
            </a:r>
          </a:p>
        </p:txBody>
      </p:sp>
    </p:spTree>
    <p:extLst>
      <p:ext uri="{BB962C8B-B14F-4D97-AF65-F5344CB8AC3E}">
        <p14:creationId xmlns:p14="http://schemas.microsoft.com/office/powerpoint/2010/main" val="4010724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A43A-2CA6-4990-9283-3D882EF3FEAE}"/>
              </a:ext>
            </a:extLst>
          </p:cNvPr>
          <p:cNvSpPr>
            <a:spLocks noGrp="1"/>
          </p:cNvSpPr>
          <p:nvPr>
            <p:ph type="title"/>
          </p:nvPr>
        </p:nvSpPr>
        <p:spPr>
          <a:xfrm>
            <a:off x="4007771" y="191192"/>
            <a:ext cx="6548527" cy="566526"/>
          </a:xfrm>
        </p:spPr>
        <p:txBody>
          <a:bodyPr>
            <a:normAutofit/>
          </a:bodyPr>
          <a:lstStyle/>
          <a:p>
            <a:pPr algn="r"/>
            <a:r>
              <a:rPr lang="en-AU" sz="3200" b="1" dirty="0">
                <a:solidFill>
                  <a:schemeClr val="accent6">
                    <a:lumMod val="50000"/>
                  </a:schemeClr>
                </a:solidFill>
                <a:latin typeface="+mn-lt"/>
              </a:rPr>
              <a:t>DRIVER AND PUBLIC SAFETY</a:t>
            </a:r>
          </a:p>
        </p:txBody>
      </p:sp>
      <p:sp>
        <p:nvSpPr>
          <p:cNvPr id="3" name="Content Placeholder 2">
            <a:extLst>
              <a:ext uri="{FF2B5EF4-FFF2-40B4-BE49-F238E27FC236}">
                <a16:creationId xmlns:a16="http://schemas.microsoft.com/office/drawing/2014/main" id="{DF9096EF-BA99-41B8-9108-E2D70B17A90E}"/>
              </a:ext>
            </a:extLst>
          </p:cNvPr>
          <p:cNvSpPr>
            <a:spLocks noGrp="1"/>
          </p:cNvSpPr>
          <p:nvPr>
            <p:ph idx="1"/>
          </p:nvPr>
        </p:nvSpPr>
        <p:spPr>
          <a:xfrm>
            <a:off x="1524000" y="984426"/>
            <a:ext cx="9144000" cy="3274656"/>
          </a:xfrm>
        </p:spPr>
        <p:txBody>
          <a:bodyPr>
            <a:normAutofit/>
          </a:bodyPr>
          <a:lstStyle/>
          <a:p>
            <a:pPr marL="0" indent="0">
              <a:buNone/>
            </a:pPr>
            <a:r>
              <a:rPr lang="en-AU" sz="1801" dirty="0"/>
              <a:t>2018 saw the introduction of Safety Duties into Chain of Responsibility Legislation. This is very much the same as Worksafe Requirements. This requirement includes Management having to: </a:t>
            </a:r>
          </a:p>
          <a:p>
            <a:pPr marL="541339" indent="-541339">
              <a:buFont typeface="Wingdings" panose="05000000000000000000" pitchFamily="2" charset="2"/>
              <a:buChar char="ü"/>
            </a:pPr>
            <a:r>
              <a:rPr lang="en-AU" sz="1801" dirty="0"/>
              <a:t>Identify risks to driver and public safety </a:t>
            </a:r>
          </a:p>
          <a:p>
            <a:pPr marL="541339" indent="-541339">
              <a:buFont typeface="Wingdings" panose="05000000000000000000" pitchFamily="2" charset="2"/>
              <a:buChar char="ü"/>
            </a:pPr>
            <a:r>
              <a:rPr lang="en-AU" sz="1801" dirty="0"/>
              <a:t>Assess the risk </a:t>
            </a:r>
          </a:p>
          <a:p>
            <a:pPr marL="541339" indent="-541339">
              <a:buFont typeface="Wingdings" panose="05000000000000000000" pitchFamily="2" charset="2"/>
              <a:buChar char="ü"/>
            </a:pPr>
            <a:r>
              <a:rPr lang="en-AU" sz="1801" dirty="0"/>
              <a:t>Manage the risk to reduce the chance of a safety incident </a:t>
            </a:r>
          </a:p>
          <a:p>
            <a:pPr marL="541339" indent="-541339">
              <a:buFont typeface="Wingdings" panose="05000000000000000000" pitchFamily="2" charset="2"/>
              <a:buChar char="ü"/>
            </a:pPr>
            <a:r>
              <a:rPr lang="en-AU" sz="1801" dirty="0"/>
              <a:t>Document and record actions taken to manage safety </a:t>
            </a:r>
          </a:p>
          <a:p>
            <a:pPr marL="0" indent="0">
              <a:buNone/>
            </a:pPr>
            <a:endParaRPr lang="en-AU" sz="2000" dirty="0"/>
          </a:p>
          <a:p>
            <a:pPr marL="0" indent="0">
              <a:buNone/>
            </a:pPr>
            <a:endParaRPr lang="en-AU" sz="2000" dirty="0"/>
          </a:p>
        </p:txBody>
      </p:sp>
      <p:sp>
        <p:nvSpPr>
          <p:cNvPr id="5" name="TextBox 4">
            <a:extLst>
              <a:ext uri="{FF2B5EF4-FFF2-40B4-BE49-F238E27FC236}">
                <a16:creationId xmlns:a16="http://schemas.microsoft.com/office/drawing/2014/main" id="{E08CF95E-B51A-4961-8EBE-D0082EA2ED4B}"/>
              </a:ext>
            </a:extLst>
          </p:cNvPr>
          <p:cNvSpPr txBox="1"/>
          <p:nvPr/>
        </p:nvSpPr>
        <p:spPr>
          <a:xfrm>
            <a:off x="1524003" y="3284986"/>
            <a:ext cx="9032295" cy="1755096"/>
          </a:xfrm>
          <a:prstGeom prst="rect">
            <a:avLst/>
          </a:prstGeom>
          <a:noFill/>
        </p:spPr>
        <p:txBody>
          <a:bodyPr wrap="square" rtlCol="0">
            <a:spAutoFit/>
          </a:bodyPr>
          <a:lstStyle/>
          <a:p>
            <a:r>
              <a:rPr lang="en-AU" sz="1801" dirty="0"/>
              <a:t>This part of the legislation is mainly set at Management – asking Management about their systems. BUT employees including drivers, workshop personnel, loaders, unloaders etc do have a DUTY to report any accidents, incidents or concerns. </a:t>
            </a:r>
          </a:p>
          <a:p>
            <a:endParaRPr lang="en-AU" sz="1801" dirty="0"/>
          </a:p>
          <a:p>
            <a:r>
              <a:rPr lang="en-AU" sz="1801" b="1" dirty="0"/>
              <a:t>Example</a:t>
            </a:r>
            <a:r>
              <a:rPr lang="en-AU" sz="1801" dirty="0"/>
              <a:t>: if you are loading a vehicle and identify a concern with a bald tyres then you have a duty to report this. </a:t>
            </a:r>
          </a:p>
        </p:txBody>
      </p:sp>
      <p:sp>
        <p:nvSpPr>
          <p:cNvPr id="6" name="Rectangle 5">
            <a:extLst>
              <a:ext uri="{FF2B5EF4-FFF2-40B4-BE49-F238E27FC236}">
                <a16:creationId xmlns:a16="http://schemas.microsoft.com/office/drawing/2014/main" id="{DFD08795-F3F6-4261-9C2A-69FFDA6EA61F}"/>
              </a:ext>
            </a:extLst>
          </p:cNvPr>
          <p:cNvSpPr/>
          <p:nvPr/>
        </p:nvSpPr>
        <p:spPr>
          <a:xfrm>
            <a:off x="1579855" y="5303113"/>
            <a:ext cx="9032295" cy="646587"/>
          </a:xfrm>
          <a:prstGeom prst="rect">
            <a:avLst/>
          </a:prstGeom>
        </p:spPr>
        <p:txBody>
          <a:bodyPr wrap="square">
            <a:spAutoFit/>
          </a:bodyPr>
          <a:lstStyle/>
          <a:p>
            <a:r>
              <a:rPr lang="en-US" sz="1801" b="1" dirty="0">
                <a:solidFill>
                  <a:srgbClr val="333333"/>
                </a:solidFill>
                <a:latin typeface="URWGeometric-Regular"/>
              </a:rPr>
              <a:t>Simply put </a:t>
            </a:r>
            <a:r>
              <a:rPr lang="en-US" sz="1801" dirty="0">
                <a:solidFill>
                  <a:srgbClr val="333333"/>
                </a:solidFill>
                <a:latin typeface="URWGeometric-Regular"/>
              </a:rPr>
              <a:t>There is a Duty or Obligation for all those in the chain to eliminate or </a:t>
            </a:r>
            <a:r>
              <a:rPr lang="en-US" sz="1801" dirty="0" err="1">
                <a:solidFill>
                  <a:srgbClr val="333333"/>
                </a:solidFill>
                <a:latin typeface="URWGeometric-Regular"/>
              </a:rPr>
              <a:t>minimise</a:t>
            </a:r>
            <a:r>
              <a:rPr lang="en-US" sz="1801" dirty="0">
                <a:solidFill>
                  <a:srgbClr val="333333"/>
                </a:solidFill>
                <a:latin typeface="URWGeometric-Regular"/>
              </a:rPr>
              <a:t> potential harm or loss (risk) by doing all that is reasonably practicable to ensure safety</a:t>
            </a:r>
            <a:endParaRPr lang="en-AU" sz="1801" dirty="0"/>
          </a:p>
        </p:txBody>
      </p:sp>
    </p:spTree>
    <p:extLst>
      <p:ext uri="{BB962C8B-B14F-4D97-AF65-F5344CB8AC3E}">
        <p14:creationId xmlns:p14="http://schemas.microsoft.com/office/powerpoint/2010/main" val="29681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8EB81-5A17-28E4-0483-20334BCB1C20}"/>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BA34ECBD-A7D5-DE7B-E474-75D47D15BE4F}"/>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550BB8A2-29E5-6D15-9246-DF3F19A95AC8}"/>
              </a:ext>
            </a:extLst>
          </p:cNvPr>
          <p:cNvSpPr txBox="1"/>
          <p:nvPr/>
        </p:nvSpPr>
        <p:spPr>
          <a:xfrm>
            <a:off x="523876" y="4898573"/>
            <a:ext cx="11210926" cy="1163505"/>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ROLL-OVER</a:t>
            </a:r>
          </a:p>
        </p:txBody>
      </p:sp>
    </p:spTree>
    <p:extLst>
      <p:ext uri="{BB962C8B-B14F-4D97-AF65-F5344CB8AC3E}">
        <p14:creationId xmlns:p14="http://schemas.microsoft.com/office/powerpoint/2010/main" val="739390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06021" y="116635"/>
            <a:ext cx="4419993" cy="584775"/>
          </a:xfrm>
          <a:prstGeom prst="rect">
            <a:avLst/>
          </a:prstGeom>
        </p:spPr>
        <p:txBody>
          <a:bodyPr wrap="none">
            <a:spAutoFit/>
          </a:bodyPr>
          <a:lstStyle/>
          <a:p>
            <a:pPr algn="r"/>
            <a:r>
              <a:rPr lang="en-AU" sz="3200" b="1" dirty="0">
                <a:solidFill>
                  <a:schemeClr val="accent6">
                    <a:lumMod val="50000"/>
                  </a:schemeClr>
                </a:solidFill>
              </a:rPr>
              <a:t>ROLL-OVER PREVENTION</a:t>
            </a:r>
          </a:p>
        </p:txBody>
      </p:sp>
      <p:sp>
        <p:nvSpPr>
          <p:cNvPr id="8" name="Rectangle 7"/>
          <p:cNvSpPr/>
          <p:nvPr/>
        </p:nvSpPr>
        <p:spPr>
          <a:xfrm>
            <a:off x="1631505" y="930813"/>
            <a:ext cx="9036496" cy="3140732"/>
          </a:xfrm>
          <a:prstGeom prst="rect">
            <a:avLst/>
          </a:prstGeom>
        </p:spPr>
        <p:txBody>
          <a:bodyPr wrap="square">
            <a:spAutoFit/>
          </a:bodyPr>
          <a:lstStyle/>
          <a:p>
            <a:r>
              <a:rPr lang="en-AU" sz="1801" b="1" dirty="0">
                <a:solidFill>
                  <a:schemeClr val="accent6">
                    <a:lumMod val="50000"/>
                  </a:schemeClr>
                </a:solidFill>
              </a:rPr>
              <a:t>CAUSES</a:t>
            </a:r>
          </a:p>
          <a:p>
            <a:endParaRPr lang="en-AU" sz="1801" dirty="0"/>
          </a:p>
          <a:p>
            <a:r>
              <a:rPr lang="en-AU" sz="1801" dirty="0"/>
              <a:t>A major study of 239 truck rollover crashes in the USA revealed that the following factors contributed to the crashes: </a:t>
            </a:r>
          </a:p>
          <a:p>
            <a:pPr marL="285751" indent="-285751">
              <a:buFont typeface="Arial" panose="020B0604020202020204" pitchFamily="34" charset="0"/>
              <a:buChar char="•"/>
            </a:pPr>
            <a:r>
              <a:rPr lang="en-AU" sz="1801" dirty="0"/>
              <a:t>almost half resulted from inappropriate speed when changing direction, that is, on corners, curves, and, on and off ramps </a:t>
            </a:r>
          </a:p>
          <a:p>
            <a:pPr marL="285751" indent="-285751">
              <a:buFont typeface="Arial" panose="020B0604020202020204" pitchFamily="34" charset="0"/>
              <a:buChar char="•"/>
            </a:pPr>
            <a:r>
              <a:rPr lang="en-AU" sz="1801" dirty="0"/>
              <a:t>the type of load being carried </a:t>
            </a:r>
          </a:p>
          <a:p>
            <a:pPr marL="285751" indent="-285751">
              <a:buFont typeface="Arial" panose="020B0604020202020204" pitchFamily="34" charset="0"/>
              <a:buChar char="•"/>
            </a:pPr>
            <a:r>
              <a:rPr lang="en-AU" sz="1801" dirty="0"/>
              <a:t>the condition of the brakes </a:t>
            </a:r>
          </a:p>
          <a:p>
            <a:pPr marL="285751" indent="-285751">
              <a:buFont typeface="Arial" panose="020B0604020202020204" pitchFamily="34" charset="0"/>
              <a:buChar char="•"/>
            </a:pPr>
            <a:r>
              <a:rPr lang="en-AU" sz="1801" dirty="0"/>
              <a:t>driver distraction, i.e. inattention, dozing or falling asleep. </a:t>
            </a:r>
          </a:p>
          <a:p>
            <a:endParaRPr lang="en-AU" sz="1801" dirty="0"/>
          </a:p>
          <a:p>
            <a:endParaRPr lang="en-AU" sz="1801" dirty="0"/>
          </a:p>
        </p:txBody>
      </p:sp>
      <p:sp>
        <p:nvSpPr>
          <p:cNvPr id="7" name="Rectangle 6">
            <a:extLst>
              <a:ext uri="{FF2B5EF4-FFF2-40B4-BE49-F238E27FC236}">
                <a16:creationId xmlns:a16="http://schemas.microsoft.com/office/drawing/2014/main" id="{A2AED15D-D53A-4FEC-B9F7-D77BA185A8D0}"/>
              </a:ext>
            </a:extLst>
          </p:cNvPr>
          <p:cNvSpPr/>
          <p:nvPr/>
        </p:nvSpPr>
        <p:spPr>
          <a:xfrm>
            <a:off x="1647707" y="3627923"/>
            <a:ext cx="8554476" cy="2863604"/>
          </a:xfrm>
          <a:prstGeom prst="rect">
            <a:avLst/>
          </a:prstGeom>
        </p:spPr>
        <p:txBody>
          <a:bodyPr wrap="square">
            <a:spAutoFit/>
          </a:bodyPr>
          <a:lstStyle/>
          <a:p>
            <a:r>
              <a:rPr lang="en-AU" sz="1801" dirty="0"/>
              <a:t>Rollover crashes can involve many factors such as </a:t>
            </a:r>
          </a:p>
          <a:p>
            <a:pPr marL="285751" indent="-285751">
              <a:buFont typeface="Arial" panose="020B0604020202020204" pitchFamily="34" charset="0"/>
              <a:buChar char="•"/>
            </a:pPr>
            <a:r>
              <a:rPr lang="en-AU" sz="1801" dirty="0"/>
              <a:t>vehicle speed</a:t>
            </a:r>
          </a:p>
          <a:p>
            <a:pPr marL="285751" indent="-285751">
              <a:buFont typeface="Arial" panose="020B0604020202020204" pitchFamily="34" charset="0"/>
              <a:buChar char="•"/>
            </a:pPr>
            <a:r>
              <a:rPr lang="en-AU" sz="1801" dirty="0"/>
              <a:t>The load – especially where the load may move</a:t>
            </a:r>
          </a:p>
          <a:p>
            <a:pPr marL="285751" indent="-285751">
              <a:buFont typeface="Arial" panose="020B0604020202020204" pitchFamily="34" charset="0"/>
              <a:buChar char="•"/>
            </a:pPr>
            <a:r>
              <a:rPr lang="en-AU" sz="1801" dirty="0"/>
              <a:t>the type of vehicle and its condition (</a:t>
            </a:r>
            <a:r>
              <a:rPr lang="en-AU" sz="1801" dirty="0" err="1"/>
              <a:t>eg</a:t>
            </a:r>
            <a:r>
              <a:rPr lang="en-AU" sz="1801" dirty="0"/>
              <a:t> brakes, suspension systems and higher centre of gravity vehicles), </a:t>
            </a:r>
          </a:p>
          <a:p>
            <a:pPr marL="285751" indent="-285751">
              <a:buFont typeface="Arial" panose="020B0604020202020204" pitchFamily="34" charset="0"/>
              <a:buChar char="•"/>
            </a:pPr>
            <a:r>
              <a:rPr lang="en-AU" sz="1801" dirty="0"/>
              <a:t>The weather</a:t>
            </a:r>
          </a:p>
          <a:p>
            <a:pPr marL="285751" indent="-285751">
              <a:buFont typeface="Arial" panose="020B0604020202020204" pitchFamily="34" charset="0"/>
              <a:buChar char="•"/>
            </a:pPr>
            <a:r>
              <a:rPr lang="en-AU" sz="1801" dirty="0"/>
              <a:t>The turning angle </a:t>
            </a:r>
          </a:p>
          <a:p>
            <a:pPr marL="285751" indent="-285751">
              <a:buFont typeface="Arial" panose="020B0604020202020204" pitchFamily="34" charset="0"/>
              <a:buChar char="•"/>
            </a:pPr>
            <a:r>
              <a:rPr lang="en-AU" sz="1801" dirty="0"/>
              <a:t>The tyres </a:t>
            </a:r>
          </a:p>
          <a:p>
            <a:pPr marL="285751" indent="-285751">
              <a:buFont typeface="Arial" panose="020B0604020202020204" pitchFamily="34" charset="0"/>
              <a:buChar char="•"/>
            </a:pPr>
            <a:r>
              <a:rPr lang="en-AU" sz="1801" dirty="0"/>
              <a:t>Location and road stability, and </a:t>
            </a:r>
          </a:p>
          <a:p>
            <a:pPr marL="285751" indent="-285751">
              <a:buFont typeface="Arial" panose="020B0604020202020204" pitchFamily="34" charset="0"/>
              <a:buChar char="•"/>
            </a:pPr>
            <a:r>
              <a:rPr lang="en-AU" sz="1801" dirty="0"/>
              <a:t>the drivers knowledge and experience. </a:t>
            </a:r>
          </a:p>
        </p:txBody>
      </p:sp>
    </p:spTree>
    <p:extLst>
      <p:ext uri="{BB962C8B-B14F-4D97-AF65-F5344CB8AC3E}">
        <p14:creationId xmlns:p14="http://schemas.microsoft.com/office/powerpoint/2010/main" val="370461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48010" y="88922"/>
            <a:ext cx="4419993" cy="584775"/>
          </a:xfrm>
          <a:prstGeom prst="rect">
            <a:avLst/>
          </a:prstGeom>
        </p:spPr>
        <p:txBody>
          <a:bodyPr wrap="none">
            <a:spAutoFit/>
          </a:bodyPr>
          <a:lstStyle/>
          <a:p>
            <a:pPr algn="r"/>
            <a:r>
              <a:rPr lang="en-AU" sz="3200" b="1" dirty="0">
                <a:solidFill>
                  <a:schemeClr val="accent6">
                    <a:lumMod val="50000"/>
                  </a:schemeClr>
                </a:solidFill>
              </a:rPr>
              <a:t>ROLL-OVER PREVENTION</a:t>
            </a:r>
          </a:p>
        </p:txBody>
      </p:sp>
      <p:sp>
        <p:nvSpPr>
          <p:cNvPr id="5" name="Rectangle 4"/>
          <p:cNvSpPr/>
          <p:nvPr/>
        </p:nvSpPr>
        <p:spPr>
          <a:xfrm>
            <a:off x="1715305" y="1772818"/>
            <a:ext cx="8640960" cy="1200842"/>
          </a:xfrm>
          <a:prstGeom prst="rect">
            <a:avLst/>
          </a:prstGeom>
        </p:spPr>
        <p:txBody>
          <a:bodyPr wrap="square">
            <a:spAutoFit/>
          </a:bodyPr>
          <a:lstStyle/>
          <a:p>
            <a:r>
              <a:rPr lang="en-AU" sz="1801" b="1" dirty="0">
                <a:solidFill>
                  <a:schemeClr val="accent6">
                    <a:lumMod val="50000"/>
                  </a:schemeClr>
                </a:solidFill>
              </a:rPr>
              <a:t>SPEED</a:t>
            </a:r>
          </a:p>
          <a:p>
            <a:r>
              <a:rPr lang="en-AU" sz="1801" dirty="0"/>
              <a:t>The effect of speed on cornering stability, braking distance and impact forces are all made worse by increased speed. Cornering forces don’t just double when the vehicle speed doubles, they increase by four times.</a:t>
            </a:r>
            <a:endParaRPr lang="en-AU" sz="1801" b="1" dirty="0">
              <a:solidFill>
                <a:schemeClr val="accent1">
                  <a:lumMod val="50000"/>
                </a:schemeClr>
              </a:solidFill>
            </a:endParaRPr>
          </a:p>
        </p:txBody>
      </p:sp>
      <p:sp>
        <p:nvSpPr>
          <p:cNvPr id="9" name="Rectangle 8"/>
          <p:cNvSpPr/>
          <p:nvPr/>
        </p:nvSpPr>
        <p:spPr>
          <a:xfrm>
            <a:off x="1715305" y="3092578"/>
            <a:ext cx="8761392" cy="3417859"/>
          </a:xfrm>
          <a:prstGeom prst="rect">
            <a:avLst/>
          </a:prstGeom>
        </p:spPr>
        <p:txBody>
          <a:bodyPr wrap="square">
            <a:spAutoFit/>
          </a:bodyPr>
          <a:lstStyle/>
          <a:p>
            <a:r>
              <a:rPr lang="en-AU" sz="1801" b="1" dirty="0">
                <a:solidFill>
                  <a:schemeClr val="accent6">
                    <a:lumMod val="50000"/>
                  </a:schemeClr>
                </a:solidFill>
              </a:rPr>
              <a:t>CENTRE OF GRAVITY</a:t>
            </a:r>
          </a:p>
          <a:p>
            <a:endParaRPr lang="en-AU" sz="1801" b="1" dirty="0">
              <a:solidFill>
                <a:schemeClr val="accent1">
                  <a:lumMod val="50000"/>
                </a:schemeClr>
              </a:solidFill>
            </a:endParaRPr>
          </a:p>
          <a:p>
            <a:r>
              <a:rPr lang="en-AU" sz="1801" dirty="0"/>
              <a:t>Everything is affected by gravity and therefore has a centre of gravity: the point around which the object is balanced in all directions. </a:t>
            </a:r>
          </a:p>
          <a:p>
            <a:endParaRPr lang="en-AU" sz="1801" dirty="0"/>
          </a:p>
          <a:p>
            <a:r>
              <a:rPr lang="en-AU" sz="1801" dirty="0"/>
              <a:t>Trailers with a high centre of gravity can rollover on an incline of as little as fifteen degrees, while the prime mover which, has a lower centre of gravity, will only rollover if the incline is more than sixty degrees. The higher the centre of gravity, the more unstable the truck; the lower the centre of gravity, the more stable the truck</a:t>
            </a:r>
          </a:p>
          <a:p>
            <a:endParaRPr lang="en-AU" sz="1801" b="1" dirty="0">
              <a:solidFill>
                <a:schemeClr val="accent1">
                  <a:lumMod val="50000"/>
                </a:schemeClr>
              </a:solidFill>
            </a:endParaRPr>
          </a:p>
          <a:p>
            <a:pPr algn="ctr"/>
            <a:r>
              <a:rPr lang="en-AU" sz="1801" b="1" dirty="0">
                <a:solidFill>
                  <a:schemeClr val="accent6">
                    <a:lumMod val="50000"/>
                  </a:schemeClr>
                </a:solidFill>
              </a:rPr>
              <a:t>A Vehicle which is 4.6 metres high, has a higher centre of gravity than most vehicles and therefore is more likely to be involved in a roll-over</a:t>
            </a:r>
          </a:p>
        </p:txBody>
      </p:sp>
      <p:sp>
        <p:nvSpPr>
          <p:cNvPr id="7" name="Rectangle 6">
            <a:extLst>
              <a:ext uri="{FF2B5EF4-FFF2-40B4-BE49-F238E27FC236}">
                <a16:creationId xmlns:a16="http://schemas.microsoft.com/office/drawing/2014/main" id="{2FEEB48D-B833-42D2-A21F-D832E4754765}"/>
              </a:ext>
            </a:extLst>
          </p:cNvPr>
          <p:cNvSpPr/>
          <p:nvPr/>
        </p:nvSpPr>
        <p:spPr>
          <a:xfrm>
            <a:off x="1880772" y="1049545"/>
            <a:ext cx="8310027" cy="646587"/>
          </a:xfrm>
          <a:prstGeom prst="rect">
            <a:avLst/>
          </a:prstGeom>
        </p:spPr>
        <p:txBody>
          <a:bodyPr wrap="square">
            <a:spAutoFit/>
          </a:bodyPr>
          <a:lstStyle/>
          <a:p>
            <a:r>
              <a:rPr lang="en-AU" sz="1801" dirty="0"/>
              <a:t>To understand how rollover crashes occur, we need to understand the factors involved in rollover crashes, which are speed, centre of gravity, braking and centrifugal force</a:t>
            </a:r>
          </a:p>
        </p:txBody>
      </p:sp>
    </p:spTree>
    <p:extLst>
      <p:ext uri="{BB962C8B-B14F-4D97-AF65-F5344CB8AC3E}">
        <p14:creationId xmlns:p14="http://schemas.microsoft.com/office/powerpoint/2010/main" val="6600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248010" y="88922"/>
            <a:ext cx="4419993" cy="584775"/>
          </a:xfrm>
          <a:prstGeom prst="rect">
            <a:avLst/>
          </a:prstGeom>
        </p:spPr>
        <p:txBody>
          <a:bodyPr wrap="none">
            <a:spAutoFit/>
          </a:bodyPr>
          <a:lstStyle/>
          <a:p>
            <a:pPr algn="r"/>
            <a:r>
              <a:rPr lang="en-AU" sz="3200" b="1" dirty="0">
                <a:solidFill>
                  <a:schemeClr val="accent6">
                    <a:lumMod val="50000"/>
                  </a:schemeClr>
                </a:solidFill>
              </a:rPr>
              <a:t>ROLL-OVER PREVENTION</a:t>
            </a:r>
          </a:p>
        </p:txBody>
      </p:sp>
      <p:sp>
        <p:nvSpPr>
          <p:cNvPr id="5" name="Rectangle 4"/>
          <p:cNvSpPr/>
          <p:nvPr/>
        </p:nvSpPr>
        <p:spPr>
          <a:xfrm>
            <a:off x="1633163" y="1045577"/>
            <a:ext cx="8856983" cy="923714"/>
          </a:xfrm>
          <a:prstGeom prst="rect">
            <a:avLst/>
          </a:prstGeom>
        </p:spPr>
        <p:txBody>
          <a:bodyPr wrap="square">
            <a:spAutoFit/>
          </a:bodyPr>
          <a:lstStyle/>
          <a:p>
            <a:r>
              <a:rPr lang="en-AU" sz="1801" b="1" dirty="0">
                <a:solidFill>
                  <a:schemeClr val="accent6">
                    <a:lumMod val="50000"/>
                  </a:schemeClr>
                </a:solidFill>
              </a:rPr>
              <a:t>BRAKING</a:t>
            </a:r>
          </a:p>
          <a:p>
            <a:r>
              <a:rPr lang="en-AU" sz="1801" dirty="0"/>
              <a:t>The faster a vehicle travels, the longer it takes to stop. For example, if a truck’s speed is doubled, it will take four times longer to stop</a:t>
            </a:r>
            <a:endParaRPr lang="en-AU" sz="1801" b="1" dirty="0">
              <a:solidFill>
                <a:schemeClr val="accent1">
                  <a:lumMod val="50000"/>
                </a:schemeClr>
              </a:solidFill>
            </a:endParaRPr>
          </a:p>
        </p:txBody>
      </p:sp>
      <p:sp>
        <p:nvSpPr>
          <p:cNvPr id="2" name="Rectangle 1"/>
          <p:cNvSpPr/>
          <p:nvPr/>
        </p:nvSpPr>
        <p:spPr>
          <a:xfrm>
            <a:off x="1667508" y="2388138"/>
            <a:ext cx="8856985" cy="3694986"/>
          </a:xfrm>
          <a:prstGeom prst="rect">
            <a:avLst/>
          </a:prstGeom>
        </p:spPr>
        <p:txBody>
          <a:bodyPr wrap="square">
            <a:spAutoFit/>
          </a:bodyPr>
          <a:lstStyle/>
          <a:p>
            <a:r>
              <a:rPr lang="en-AU" sz="1801" b="1" dirty="0">
                <a:solidFill>
                  <a:schemeClr val="accent6">
                    <a:lumMod val="50000"/>
                  </a:schemeClr>
                </a:solidFill>
              </a:rPr>
              <a:t>CENTRIFUGAL FORCE </a:t>
            </a:r>
          </a:p>
          <a:p>
            <a:r>
              <a:rPr lang="en-AU" sz="1801" dirty="0"/>
              <a:t>Centrifugal force is the force that makes objects slide across the seat when a vehicle corners at high speed. It happens when a moving object, such as a vehicle, changes direction. </a:t>
            </a:r>
          </a:p>
          <a:p>
            <a:endParaRPr lang="en-AU" sz="1801" dirty="0"/>
          </a:p>
          <a:p>
            <a:r>
              <a:rPr lang="en-AU" sz="1801" dirty="0"/>
              <a:t>Changing direction causes a force pushing the vehicle away from the centre of the turn which can lead to a rollover. </a:t>
            </a:r>
          </a:p>
          <a:p>
            <a:endParaRPr lang="en-AU" sz="1801" dirty="0"/>
          </a:p>
          <a:p>
            <a:r>
              <a:rPr lang="en-AU" sz="1801" dirty="0"/>
              <a:t>The tighter the turn, the greater the force will be to push the truck over. The same applies for the speed of travel to negotiate the turn. </a:t>
            </a:r>
          </a:p>
          <a:p>
            <a:endParaRPr lang="en-AU" sz="1801" dirty="0"/>
          </a:p>
          <a:p>
            <a:r>
              <a:rPr lang="en-AU" sz="1801" dirty="0"/>
              <a:t>Together, both speed and tightness of the turn will increase the risk of rollover. If a truck travels around a corner at 30km/h certain forces will apply. If the truck travels the same corner at 60km/h these forces increase by four time</a:t>
            </a:r>
          </a:p>
        </p:txBody>
      </p:sp>
    </p:spTree>
    <p:extLst>
      <p:ext uri="{BB962C8B-B14F-4D97-AF65-F5344CB8AC3E}">
        <p14:creationId xmlns:p14="http://schemas.microsoft.com/office/powerpoint/2010/main" val="17249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227725" y="251807"/>
            <a:ext cx="4419993" cy="584775"/>
          </a:xfrm>
          <a:prstGeom prst="rect">
            <a:avLst/>
          </a:prstGeom>
        </p:spPr>
        <p:txBody>
          <a:bodyPr wrap="none">
            <a:spAutoFit/>
          </a:bodyPr>
          <a:lstStyle/>
          <a:p>
            <a:pPr algn="r"/>
            <a:r>
              <a:rPr lang="en-AU" sz="3200" b="1" dirty="0">
                <a:solidFill>
                  <a:schemeClr val="accent6">
                    <a:lumMod val="50000"/>
                  </a:schemeClr>
                </a:solidFill>
              </a:rPr>
              <a:t>ROLL-OVER PREVENTION</a:t>
            </a:r>
          </a:p>
        </p:txBody>
      </p:sp>
      <p:sp>
        <p:nvSpPr>
          <p:cNvPr id="5" name="Rectangle 4"/>
          <p:cNvSpPr/>
          <p:nvPr/>
        </p:nvSpPr>
        <p:spPr>
          <a:xfrm>
            <a:off x="1674370" y="922108"/>
            <a:ext cx="8640960" cy="1015663"/>
          </a:xfrm>
          <a:prstGeom prst="rect">
            <a:avLst/>
          </a:prstGeom>
        </p:spPr>
        <p:txBody>
          <a:bodyPr wrap="square">
            <a:spAutoFit/>
          </a:bodyPr>
          <a:lstStyle/>
          <a:p>
            <a:r>
              <a:rPr lang="en-AU" sz="2000" b="1" dirty="0">
                <a:solidFill>
                  <a:schemeClr val="accent6">
                    <a:lumMod val="50000"/>
                  </a:schemeClr>
                </a:solidFill>
              </a:rPr>
              <a:t>STABILITY </a:t>
            </a:r>
          </a:p>
          <a:p>
            <a:r>
              <a:rPr lang="en-AU" sz="2000" dirty="0"/>
              <a:t>The faster a vehicle travels, the longer it takes to stop. For example, if a truck’s speed is doubled, it will take four times longer to stop</a:t>
            </a:r>
            <a:endParaRPr lang="en-AU" sz="2000" b="1" dirty="0">
              <a:solidFill>
                <a:schemeClr val="accent1">
                  <a:lumMod val="50000"/>
                </a:schemeClr>
              </a:solidFill>
            </a:endParaRPr>
          </a:p>
        </p:txBody>
      </p:sp>
      <p:sp>
        <p:nvSpPr>
          <p:cNvPr id="3" name="Rectangle 2"/>
          <p:cNvSpPr/>
          <p:nvPr/>
        </p:nvSpPr>
        <p:spPr>
          <a:xfrm>
            <a:off x="1674370" y="2108823"/>
            <a:ext cx="8294643" cy="2862322"/>
          </a:xfrm>
          <a:prstGeom prst="rect">
            <a:avLst/>
          </a:prstGeom>
        </p:spPr>
        <p:txBody>
          <a:bodyPr wrap="none">
            <a:spAutoFit/>
          </a:bodyPr>
          <a:lstStyle/>
          <a:p>
            <a:r>
              <a:rPr lang="en-AU" sz="2000" b="1" dirty="0">
                <a:solidFill>
                  <a:schemeClr val="accent6">
                    <a:lumMod val="50000"/>
                  </a:schemeClr>
                </a:solidFill>
              </a:rPr>
              <a:t>REDUCE THE CHANCE OF ROLL-OVER</a:t>
            </a:r>
          </a:p>
          <a:p>
            <a:r>
              <a:rPr lang="en-AU" sz="2000" dirty="0"/>
              <a:t>To reduce the chance of a roll-over drivers should: </a:t>
            </a:r>
          </a:p>
          <a:p>
            <a:pPr marL="285751" indent="-285751">
              <a:buFont typeface="Arial" panose="020B0604020202020204" pitchFamily="34" charset="0"/>
              <a:buChar char="•"/>
            </a:pPr>
            <a:r>
              <a:rPr lang="en-AU" sz="2000" dirty="0"/>
              <a:t>Understand the vehicle dynamics and what may cause a roll-over </a:t>
            </a:r>
          </a:p>
          <a:p>
            <a:pPr marL="285751" indent="-285751">
              <a:buFont typeface="Arial" panose="020B0604020202020204" pitchFamily="34" charset="0"/>
              <a:buChar char="•"/>
            </a:pPr>
            <a:r>
              <a:rPr lang="en-AU" sz="2000" dirty="0"/>
              <a:t>Use the correct driving techniques to manage the forces at work</a:t>
            </a:r>
          </a:p>
          <a:p>
            <a:pPr marL="285751" indent="-285751">
              <a:buFont typeface="Arial" panose="020B0604020202020204" pitchFamily="34" charset="0"/>
              <a:buChar char="•"/>
            </a:pPr>
            <a:r>
              <a:rPr lang="en-AU" sz="2000" dirty="0"/>
              <a:t>Ensure the vehicle speed is appropriate for driving conditions </a:t>
            </a:r>
          </a:p>
          <a:p>
            <a:pPr marL="285751" indent="-285751">
              <a:buFont typeface="Arial" panose="020B0604020202020204" pitchFamily="34" charset="0"/>
              <a:buChar char="•"/>
            </a:pPr>
            <a:r>
              <a:rPr lang="en-AU" sz="2000" dirty="0"/>
              <a:t>Consider the effects of road conditions on the load </a:t>
            </a:r>
          </a:p>
          <a:p>
            <a:pPr marL="285751" indent="-285751">
              <a:buFont typeface="Arial" panose="020B0604020202020204" pitchFamily="34" charset="0"/>
              <a:buChar char="•"/>
            </a:pPr>
            <a:r>
              <a:rPr lang="en-AU" sz="2000" dirty="0"/>
              <a:t>Remember your load is also a moving load which adds another level of risk </a:t>
            </a:r>
          </a:p>
          <a:p>
            <a:pPr marL="285751" indent="-285751">
              <a:buFont typeface="Arial" panose="020B0604020202020204" pitchFamily="34" charset="0"/>
              <a:buChar char="•"/>
            </a:pPr>
            <a:r>
              <a:rPr lang="en-AU" sz="2000" dirty="0"/>
              <a:t>Reduce pressure on yourself – Reduce stress </a:t>
            </a:r>
          </a:p>
          <a:p>
            <a:pPr marL="285751" indent="-285751">
              <a:buFont typeface="Arial" panose="020B0604020202020204" pitchFamily="34" charset="0"/>
              <a:buChar char="•"/>
            </a:pPr>
            <a:r>
              <a:rPr lang="en-AU" sz="2000" dirty="0"/>
              <a:t>Check the route before you travel</a:t>
            </a:r>
          </a:p>
        </p:txBody>
      </p:sp>
      <p:sp>
        <p:nvSpPr>
          <p:cNvPr id="6" name="Rectangle 5"/>
          <p:cNvSpPr/>
          <p:nvPr/>
        </p:nvSpPr>
        <p:spPr>
          <a:xfrm>
            <a:off x="1674370" y="5142197"/>
            <a:ext cx="4572000" cy="1323439"/>
          </a:xfrm>
          <a:prstGeom prst="rect">
            <a:avLst/>
          </a:prstGeom>
        </p:spPr>
        <p:txBody>
          <a:bodyPr>
            <a:spAutoFit/>
          </a:bodyPr>
          <a:lstStyle/>
          <a:p>
            <a:pPr marL="0" lvl="1"/>
            <a:r>
              <a:rPr lang="en-AU" sz="2000" b="1" dirty="0">
                <a:solidFill>
                  <a:schemeClr val="accent6">
                    <a:lumMod val="50000"/>
                  </a:schemeClr>
                </a:solidFill>
              </a:rPr>
              <a:t>REMEMBER</a:t>
            </a:r>
            <a:endParaRPr lang="en-AU" sz="2000" dirty="0">
              <a:solidFill>
                <a:schemeClr val="accent6">
                  <a:lumMod val="50000"/>
                </a:schemeClr>
              </a:solidFill>
            </a:endParaRPr>
          </a:p>
          <a:p>
            <a:pPr marL="285751" indent="-285751">
              <a:buFont typeface="Arial" panose="020B0604020202020204" pitchFamily="34" charset="0"/>
              <a:buChar char="•"/>
            </a:pPr>
            <a:r>
              <a:rPr lang="en-AU" sz="2000" dirty="0"/>
              <a:t>Keep your cabin clean</a:t>
            </a:r>
          </a:p>
          <a:p>
            <a:pPr marL="285751" indent="-285751">
              <a:buFont typeface="Arial" panose="020B0604020202020204" pitchFamily="34" charset="0"/>
              <a:buChar char="•"/>
            </a:pPr>
            <a:r>
              <a:rPr lang="en-AU" sz="2000" dirty="0"/>
              <a:t>Wear your seat belt, and</a:t>
            </a:r>
          </a:p>
          <a:p>
            <a:pPr marL="285751" indent="-285751">
              <a:buFont typeface="Arial" panose="020B0604020202020204" pitchFamily="34" charset="0"/>
              <a:buChar char="•"/>
            </a:pPr>
            <a:r>
              <a:rPr lang="en-AU" sz="2000" dirty="0"/>
              <a:t>Watch your Speed</a:t>
            </a:r>
          </a:p>
        </p:txBody>
      </p:sp>
    </p:spTree>
    <p:extLst>
      <p:ext uri="{BB962C8B-B14F-4D97-AF65-F5344CB8AC3E}">
        <p14:creationId xmlns:p14="http://schemas.microsoft.com/office/powerpoint/2010/main" val="17502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34618" y="142171"/>
            <a:ext cx="5724128" cy="646331"/>
          </a:xfrm>
          <a:prstGeom prst="rect">
            <a:avLst/>
          </a:prstGeom>
          <a:noFill/>
        </p:spPr>
        <p:txBody>
          <a:bodyPr wrap="square" rtlCol="0">
            <a:spAutoFit/>
          </a:bodyPr>
          <a:lstStyle/>
          <a:p>
            <a:pPr algn="r"/>
            <a:r>
              <a:rPr lang="en-AU" sz="3600" b="1" dirty="0">
                <a:solidFill>
                  <a:schemeClr val="accent6">
                    <a:lumMod val="50000"/>
                  </a:schemeClr>
                </a:solidFill>
              </a:rPr>
              <a:t>DRIVER RESPONSIBILITIES</a:t>
            </a:r>
          </a:p>
        </p:txBody>
      </p:sp>
      <p:sp>
        <p:nvSpPr>
          <p:cNvPr id="2" name="Rectangle 1"/>
          <p:cNvSpPr/>
          <p:nvPr/>
        </p:nvSpPr>
        <p:spPr>
          <a:xfrm>
            <a:off x="300024" y="917912"/>
            <a:ext cx="5724128" cy="5355312"/>
          </a:xfrm>
          <a:prstGeom prst="rect">
            <a:avLst/>
          </a:prstGeom>
        </p:spPr>
        <p:txBody>
          <a:bodyPr wrap="square">
            <a:spAutoFit/>
          </a:bodyPr>
          <a:lstStyle/>
          <a:p>
            <a:r>
              <a:rPr lang="en-AU" dirty="0"/>
              <a:t>As a driver your responsibilities include making sure that you:</a:t>
            </a:r>
          </a:p>
          <a:p>
            <a:pPr marL="285751" indent="-285751">
              <a:buFont typeface="Wingdings" panose="05000000000000000000" pitchFamily="2" charset="2"/>
              <a:buChar char="ü"/>
            </a:pPr>
            <a:r>
              <a:rPr lang="en-AU" dirty="0"/>
              <a:t>comply with relevant fatigue management work and rest laws and procedures to implement them</a:t>
            </a:r>
          </a:p>
          <a:p>
            <a:pPr marL="285751" indent="-285751">
              <a:buFont typeface="Wingdings" panose="05000000000000000000" pitchFamily="2" charset="2"/>
              <a:buChar char="ü"/>
            </a:pPr>
            <a:r>
              <a:rPr lang="en-AU" dirty="0"/>
              <a:t>make sure you make the most of your rest breaks by sleeping in dark, quiet and comfortable places</a:t>
            </a:r>
          </a:p>
          <a:p>
            <a:pPr marL="285751" indent="-285751">
              <a:buFont typeface="Wingdings" panose="05000000000000000000" pitchFamily="2" charset="2"/>
              <a:buChar char="ü"/>
            </a:pPr>
            <a:r>
              <a:rPr lang="en-AU" dirty="0"/>
              <a:t>respond to changes in circumstances (such as delays) and report these to your base (if possible) to implement short-term fatigue management measures</a:t>
            </a:r>
          </a:p>
          <a:p>
            <a:pPr marL="285751" indent="-285751">
              <a:buFont typeface="Wingdings" panose="05000000000000000000" pitchFamily="2" charset="2"/>
              <a:buChar char="ü"/>
            </a:pPr>
            <a:r>
              <a:rPr lang="en-AU" dirty="0"/>
              <a:t>ensure your vehicle does not exceed mass or dimension limits</a:t>
            </a:r>
          </a:p>
          <a:p>
            <a:pPr marL="285751" indent="-285751">
              <a:buFont typeface="Wingdings" panose="05000000000000000000" pitchFamily="2" charset="2"/>
              <a:buChar char="ü"/>
            </a:pPr>
            <a:r>
              <a:rPr lang="en-AU" dirty="0"/>
              <a:t>Not exceed posted speed limits</a:t>
            </a:r>
          </a:p>
          <a:p>
            <a:pPr marL="285751" indent="-285751">
              <a:buFont typeface="Wingdings" panose="05000000000000000000" pitchFamily="2" charset="2"/>
              <a:buChar char="ü"/>
            </a:pPr>
            <a:r>
              <a:rPr lang="en-AU" dirty="0"/>
              <a:t>Not travel at an unsafe speed given the conditions</a:t>
            </a:r>
          </a:p>
          <a:p>
            <a:pPr marL="285751" indent="-285751">
              <a:buFont typeface="Wingdings" panose="05000000000000000000" pitchFamily="2" charset="2"/>
              <a:buChar char="ü"/>
            </a:pPr>
            <a:r>
              <a:rPr lang="en-AU" dirty="0"/>
              <a:t>Monitor and report on vehicle defects or repairs required to vehicles </a:t>
            </a:r>
          </a:p>
          <a:p>
            <a:pPr marL="285751" indent="-285751">
              <a:buFont typeface="Wingdings" panose="05000000000000000000" pitchFamily="2" charset="2"/>
              <a:buChar char="ü"/>
            </a:pPr>
            <a:r>
              <a:rPr lang="en-AU" dirty="0"/>
              <a:t>Not to operate an unroadworthy or unsafe vehicle</a:t>
            </a:r>
          </a:p>
          <a:p>
            <a:pPr marL="285751" indent="-285751">
              <a:buFont typeface="Wingdings" panose="05000000000000000000" pitchFamily="2" charset="2"/>
              <a:buChar char="ü"/>
            </a:pPr>
            <a:r>
              <a:rPr lang="en-AU" dirty="0"/>
              <a:t>ensure your load is appropriately restrained</a:t>
            </a:r>
          </a:p>
          <a:p>
            <a:pPr marL="285751" indent="-285751">
              <a:buFont typeface="Wingdings" panose="05000000000000000000" pitchFamily="2" charset="2"/>
              <a:buChar char="ü"/>
            </a:pPr>
            <a:r>
              <a:rPr lang="en-AU" dirty="0"/>
              <a:t>Not exceed applicable Mass limits</a:t>
            </a:r>
          </a:p>
          <a:p>
            <a:pPr marL="285751" indent="-285751">
              <a:buFont typeface="Wingdings" panose="05000000000000000000" pitchFamily="2" charset="2"/>
              <a:buChar char="ü"/>
            </a:pPr>
            <a:r>
              <a:rPr lang="en-AU" dirty="0"/>
              <a:t>Deliberately underload if in doubt of true weight</a:t>
            </a:r>
          </a:p>
        </p:txBody>
      </p:sp>
      <p:sp>
        <p:nvSpPr>
          <p:cNvPr id="3" name="TextBox 2"/>
          <p:cNvSpPr txBox="1"/>
          <p:nvPr/>
        </p:nvSpPr>
        <p:spPr>
          <a:xfrm>
            <a:off x="6024152" y="802563"/>
            <a:ext cx="6096000" cy="646331"/>
          </a:xfrm>
          <a:prstGeom prst="rect">
            <a:avLst/>
          </a:prstGeom>
          <a:noFill/>
        </p:spPr>
        <p:txBody>
          <a:bodyPr wrap="square" rtlCol="0">
            <a:spAutoFit/>
          </a:bodyPr>
          <a:lstStyle/>
          <a:p>
            <a:pPr algn="r"/>
            <a:r>
              <a:rPr lang="en-AU" sz="3600" b="1" dirty="0">
                <a:solidFill>
                  <a:schemeClr val="accent6">
                    <a:lumMod val="50000"/>
                  </a:schemeClr>
                </a:solidFill>
              </a:rPr>
              <a:t>SCHEDULER RESPONSIBILITIES</a:t>
            </a:r>
          </a:p>
        </p:txBody>
      </p:sp>
      <p:sp>
        <p:nvSpPr>
          <p:cNvPr id="4" name="Rectangle 3"/>
          <p:cNvSpPr/>
          <p:nvPr/>
        </p:nvSpPr>
        <p:spPr>
          <a:xfrm>
            <a:off x="6531429" y="1766998"/>
            <a:ext cx="5225142" cy="3970318"/>
          </a:xfrm>
          <a:prstGeom prst="rect">
            <a:avLst/>
          </a:prstGeom>
        </p:spPr>
        <p:txBody>
          <a:bodyPr wrap="square">
            <a:spAutoFit/>
          </a:bodyPr>
          <a:lstStyle/>
          <a:p>
            <a:r>
              <a:rPr lang="en-AU" dirty="0"/>
              <a:t>Scheduler responsibilities include making sure:</a:t>
            </a:r>
          </a:p>
          <a:p>
            <a:pPr marL="342900" indent="-342900">
              <a:buFont typeface="Wingdings" panose="05000000000000000000" pitchFamily="2" charset="2"/>
              <a:buChar char="ü"/>
            </a:pPr>
            <a:r>
              <a:rPr lang="en-AU" dirty="0"/>
              <a:t>Rosters and schedules do not require drivers to exceed driving hours regulations or speed limits</a:t>
            </a:r>
          </a:p>
          <a:p>
            <a:pPr marL="342900" indent="-342900">
              <a:buFont typeface="Wingdings" panose="05000000000000000000" pitchFamily="2" charset="2"/>
              <a:buChar char="ü"/>
            </a:pPr>
            <a:r>
              <a:rPr lang="en-AU" dirty="0"/>
              <a:t>you keep records of your drivers’ activities, including work and rest times</a:t>
            </a:r>
          </a:p>
          <a:p>
            <a:pPr marL="342900" indent="-342900">
              <a:buFont typeface="Wingdings" panose="05000000000000000000" pitchFamily="2" charset="2"/>
              <a:buChar char="ü"/>
            </a:pPr>
            <a:r>
              <a:rPr lang="en-AU" dirty="0"/>
              <a:t>you take all reasonably practicable steps to ensure drivers do not work while impaired by fatigue or drive in breach of their work or rest options</a:t>
            </a:r>
          </a:p>
          <a:p>
            <a:pPr marL="342900" indent="-342900">
              <a:buFont typeface="Wingdings" panose="05000000000000000000" pitchFamily="2" charset="2"/>
              <a:buChar char="ü"/>
            </a:pPr>
            <a:r>
              <a:rPr lang="en-AU" dirty="0"/>
              <a:t>vehicles are regularly maintained, and if speed limiters are fitted they are functioning properly</a:t>
            </a:r>
          </a:p>
          <a:p>
            <a:pPr marL="342900" indent="-342900">
              <a:buFont typeface="Wingdings" panose="05000000000000000000" pitchFamily="2" charset="2"/>
              <a:buChar char="ü"/>
            </a:pPr>
            <a:r>
              <a:rPr lang="en-AU" dirty="0"/>
              <a:t>vehicles are not loaded in a way which exceeds mass or dimension limits</a:t>
            </a:r>
          </a:p>
          <a:p>
            <a:pPr marL="342900" indent="-342900">
              <a:buFont typeface="Wingdings" panose="05000000000000000000" pitchFamily="2" charset="2"/>
              <a:buChar char="ü"/>
            </a:pPr>
            <a:r>
              <a:rPr lang="en-AU" dirty="0"/>
              <a:t>drivers moving freight containers have a valid Container Weight Declaration</a:t>
            </a:r>
          </a:p>
        </p:txBody>
      </p:sp>
    </p:spTree>
    <p:extLst>
      <p:ext uri="{BB962C8B-B14F-4D97-AF65-F5344CB8AC3E}">
        <p14:creationId xmlns:p14="http://schemas.microsoft.com/office/powerpoint/2010/main" val="33933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28D9-40AD-55C6-8850-C287AC48018A}"/>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DD02F4C8-9A29-C001-0A9D-213DF3004F5A}"/>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3503910" y="161046"/>
            <a:ext cx="7124951" cy="4007785"/>
          </a:xfrm>
          <a:prstGeom prst="rect">
            <a:avLst/>
          </a:prstGeom>
        </p:spPr>
      </p:pic>
      <p:sp>
        <p:nvSpPr>
          <p:cNvPr id="3" name="TextBox 2">
            <a:extLst>
              <a:ext uri="{FF2B5EF4-FFF2-40B4-BE49-F238E27FC236}">
                <a16:creationId xmlns:a16="http://schemas.microsoft.com/office/drawing/2014/main" id="{C5656B7A-6C55-F9F2-01A7-D2DCB7F34C75}"/>
              </a:ext>
            </a:extLst>
          </p:cNvPr>
          <p:cNvSpPr txBox="1"/>
          <p:nvPr/>
        </p:nvSpPr>
        <p:spPr>
          <a:xfrm>
            <a:off x="2220565" y="4203964"/>
            <a:ext cx="8215057" cy="2492990"/>
          </a:xfrm>
          <a:prstGeom prst="rect">
            <a:avLst/>
          </a:prstGeom>
          <a:noFill/>
        </p:spPr>
        <p:txBody>
          <a:bodyPr wrap="square" rtlCol="0">
            <a:spAutoFit/>
          </a:bodyPr>
          <a:lstStyle/>
          <a:p>
            <a:pPr algn="ctr"/>
            <a:r>
              <a:rPr lang="en-AU" sz="2000" dirty="0"/>
              <a:t>Management of 5'S Australia Pty Ltd  are committed to ensuring that they are compliant and that all of our people are given the knowledge to ensure they are compliant and protected </a:t>
            </a:r>
          </a:p>
          <a:p>
            <a:pPr algn="ctr"/>
            <a:endParaRPr lang="en-AU" sz="2000" dirty="0"/>
          </a:p>
          <a:p>
            <a:pPr algn="ctr"/>
            <a:r>
              <a:rPr lang="en-AU" sz="2000" dirty="0"/>
              <a:t>Please Complete the Questionnaire </a:t>
            </a:r>
          </a:p>
          <a:p>
            <a:pPr algn="ctr"/>
            <a:r>
              <a:rPr lang="en-AU" sz="2000" dirty="0"/>
              <a:t>Any concerns  or Questions – please contact Management </a:t>
            </a:r>
          </a:p>
          <a:p>
            <a:endParaRPr lang="en-AU" sz="3600" b="1" dirty="0"/>
          </a:p>
        </p:txBody>
      </p:sp>
      <p:sp>
        <p:nvSpPr>
          <p:cNvPr id="4" name="Rectangle 3">
            <a:extLst>
              <a:ext uri="{FF2B5EF4-FFF2-40B4-BE49-F238E27FC236}">
                <a16:creationId xmlns:a16="http://schemas.microsoft.com/office/drawing/2014/main" id="{E697EB94-7AF8-9D77-9D36-034D85EC43AC}"/>
              </a:ext>
            </a:extLst>
          </p:cNvPr>
          <p:cNvSpPr/>
          <p:nvPr/>
        </p:nvSpPr>
        <p:spPr>
          <a:xfrm>
            <a:off x="3346664" y="3548155"/>
            <a:ext cx="5328592" cy="584775"/>
          </a:xfrm>
          <a:prstGeom prst="rect">
            <a:avLst/>
          </a:prstGeom>
        </p:spPr>
        <p:txBody>
          <a:bodyPr wrap="square">
            <a:spAutoFit/>
          </a:bodyPr>
          <a:lstStyle/>
          <a:p>
            <a:pPr algn="ctr"/>
            <a:r>
              <a:rPr lang="en-AU" sz="3200" b="1" dirty="0">
                <a:latin typeface="Calibri" panose="020F0502020204030204" pitchFamily="34" charset="0"/>
                <a:cs typeface="Calibri" panose="020F0502020204030204" pitchFamily="34" charset="0"/>
              </a:rPr>
              <a:t>COMMITMENT</a:t>
            </a:r>
            <a:endParaRPr lang="en-AU"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99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365447" y="279311"/>
            <a:ext cx="6948265" cy="584775"/>
          </a:xfrm>
          <a:prstGeom prst="rect">
            <a:avLst/>
          </a:prstGeom>
          <a:noFill/>
        </p:spPr>
        <p:txBody>
          <a:bodyPr wrap="square" rtlCol="0">
            <a:spAutoFit/>
          </a:bodyPr>
          <a:lstStyle/>
          <a:p>
            <a:pPr algn="r"/>
            <a:r>
              <a:rPr lang="en-AU" sz="3200" b="1" dirty="0">
                <a:solidFill>
                  <a:schemeClr val="accent6">
                    <a:lumMod val="50000"/>
                  </a:schemeClr>
                </a:solidFill>
              </a:rPr>
              <a:t>WORKSHOP RESPONSIBILITIES</a:t>
            </a:r>
          </a:p>
        </p:txBody>
      </p:sp>
      <p:sp>
        <p:nvSpPr>
          <p:cNvPr id="2" name="Rectangle 1"/>
          <p:cNvSpPr/>
          <p:nvPr/>
        </p:nvSpPr>
        <p:spPr>
          <a:xfrm>
            <a:off x="250574" y="962408"/>
            <a:ext cx="5881939" cy="5909310"/>
          </a:xfrm>
          <a:prstGeom prst="rect">
            <a:avLst/>
          </a:prstGeom>
        </p:spPr>
        <p:txBody>
          <a:bodyPr wrap="square">
            <a:spAutoFit/>
          </a:bodyPr>
          <a:lstStyle/>
          <a:p>
            <a:r>
              <a:rPr lang="en-AU" dirty="0"/>
              <a:t>Workshop personnel responsibilities include making sure that you:</a:t>
            </a:r>
          </a:p>
          <a:p>
            <a:pPr marL="342900" indent="-342900">
              <a:buFont typeface="Wingdings" panose="05000000000000000000" pitchFamily="2" charset="2"/>
              <a:buChar char="ü"/>
            </a:pPr>
            <a:r>
              <a:rPr lang="en-AU" dirty="0"/>
              <a:t>Records of maintenance carried out are available in an auditable and legible manner for a minimum of 3 years</a:t>
            </a:r>
          </a:p>
          <a:p>
            <a:pPr marL="342900" indent="-342900">
              <a:buFont typeface="Wingdings" panose="05000000000000000000" pitchFamily="2" charset="2"/>
              <a:buChar char="ü"/>
            </a:pPr>
            <a:r>
              <a:rPr lang="en-AU" dirty="0"/>
              <a:t>Records of preventative maintenance are made which each service carried out </a:t>
            </a:r>
          </a:p>
          <a:p>
            <a:pPr marL="342900" indent="-342900">
              <a:buFont typeface="Wingdings" panose="05000000000000000000" pitchFamily="2" charset="2"/>
              <a:buChar char="ü"/>
            </a:pPr>
            <a:r>
              <a:rPr lang="en-AU" dirty="0"/>
              <a:t>Repairs are prioritised and completed within a reasonable timeframe</a:t>
            </a:r>
          </a:p>
          <a:p>
            <a:pPr marL="342900" indent="-342900">
              <a:buFont typeface="Wingdings" panose="05000000000000000000" pitchFamily="2" charset="2"/>
              <a:buChar char="ü"/>
            </a:pPr>
            <a:r>
              <a:rPr lang="en-AU" dirty="0"/>
              <a:t>Where repairs are not completed, or parts are on order, or the repair is being monitored </a:t>
            </a:r>
            <a:r>
              <a:rPr lang="en-AU" dirty="0" err="1"/>
              <a:t>etc</a:t>
            </a:r>
            <a:r>
              <a:rPr lang="en-AU" dirty="0"/>
              <a:t> – full details are the person making the decision to continue to operate the vehicle is documented </a:t>
            </a:r>
          </a:p>
          <a:p>
            <a:pPr marL="342900" indent="-342900">
              <a:buFont typeface="Wingdings" panose="05000000000000000000" pitchFamily="2" charset="2"/>
              <a:buChar char="ü"/>
            </a:pPr>
            <a:r>
              <a:rPr lang="en-AU" dirty="0"/>
              <a:t>Records of Workshop personnel training or competency is available</a:t>
            </a:r>
          </a:p>
          <a:p>
            <a:pPr marL="342900" indent="-342900">
              <a:buFont typeface="Wingdings" panose="05000000000000000000" pitchFamily="2" charset="2"/>
              <a:buChar char="ü"/>
            </a:pPr>
            <a:r>
              <a:rPr lang="en-AU" dirty="0"/>
              <a:t>you take all reasonably practicable steps to ensure all vehicle maintenance is carried out in a competent manner. </a:t>
            </a:r>
          </a:p>
          <a:p>
            <a:pPr marL="342900" indent="-342900">
              <a:buFont typeface="Wingdings" panose="05000000000000000000" pitchFamily="2" charset="2"/>
              <a:buChar char="ü"/>
            </a:pPr>
            <a:r>
              <a:rPr lang="en-AU" dirty="0"/>
              <a:t>Speed limiters are checked regularly to ensure they are functioning </a:t>
            </a:r>
          </a:p>
          <a:p>
            <a:pPr marL="342900" indent="-342900">
              <a:buFont typeface="Wingdings" panose="05000000000000000000" pitchFamily="2" charset="2"/>
              <a:buChar char="ü"/>
            </a:pPr>
            <a:r>
              <a:rPr lang="en-AU" dirty="0"/>
              <a:t>Any concerns with vehicle maintenance is raised with Management </a:t>
            </a:r>
          </a:p>
        </p:txBody>
      </p:sp>
      <p:sp>
        <p:nvSpPr>
          <p:cNvPr id="3" name="TextBox 2"/>
          <p:cNvSpPr txBox="1"/>
          <p:nvPr/>
        </p:nvSpPr>
        <p:spPr>
          <a:xfrm>
            <a:off x="6096000" y="145703"/>
            <a:ext cx="5724128" cy="646331"/>
          </a:xfrm>
          <a:prstGeom prst="rect">
            <a:avLst/>
          </a:prstGeom>
          <a:noFill/>
        </p:spPr>
        <p:txBody>
          <a:bodyPr wrap="square" rtlCol="0">
            <a:spAutoFit/>
          </a:bodyPr>
          <a:lstStyle/>
          <a:p>
            <a:pPr algn="r"/>
            <a:r>
              <a:rPr lang="en-AU" sz="3600" b="1" dirty="0">
                <a:solidFill>
                  <a:schemeClr val="accent6">
                    <a:lumMod val="50000"/>
                  </a:schemeClr>
                </a:solidFill>
              </a:rPr>
              <a:t>ENFORCEMENT POWERS</a:t>
            </a:r>
          </a:p>
        </p:txBody>
      </p:sp>
      <p:sp>
        <p:nvSpPr>
          <p:cNvPr id="4" name="Rectangle 3"/>
          <p:cNvSpPr/>
          <p:nvPr/>
        </p:nvSpPr>
        <p:spPr>
          <a:xfrm>
            <a:off x="6096000" y="962408"/>
            <a:ext cx="6059487" cy="5601662"/>
          </a:xfrm>
          <a:prstGeom prst="rect">
            <a:avLst/>
          </a:prstGeom>
        </p:spPr>
        <p:txBody>
          <a:bodyPr wrap="square">
            <a:spAutoFit/>
          </a:bodyPr>
          <a:lstStyle/>
          <a:p>
            <a:pPr lvl="0" eaLnBrk="0" fontAlgn="base" hangingPunct="0">
              <a:spcBef>
                <a:spcPct val="0"/>
              </a:spcBef>
              <a:spcAft>
                <a:spcPct val="0"/>
              </a:spcAft>
            </a:pPr>
            <a:r>
              <a:rPr lang="en-AU" sz="2000" dirty="0">
                <a:ea typeface="Times New Roman" pitchFamily="18" charset="0"/>
                <a:cs typeface="Tahoma" pitchFamily="34" charset="0"/>
              </a:rPr>
              <a:t>Search, seize and inspect powers support the enforcement of the chain of responsibility. These laws allow</a:t>
            </a:r>
            <a:r>
              <a:rPr lang="en-AU" sz="2000" dirty="0">
                <a:cs typeface="Arial" pitchFamily="34" charset="0"/>
              </a:rPr>
              <a:t> </a:t>
            </a:r>
            <a:r>
              <a:rPr lang="en-AU" sz="2000" dirty="0">
                <a:ea typeface="Times New Roman" pitchFamily="18" charset="0"/>
                <a:cs typeface="Tahoma" pitchFamily="34" charset="0"/>
              </a:rPr>
              <a:t>authorized officers and police officers to:</a:t>
            </a:r>
          </a:p>
          <a:p>
            <a:pPr marL="285751" indent="-285751" eaLnBrk="0" fontAlgn="base" hangingPunct="0">
              <a:spcBef>
                <a:spcPct val="0"/>
              </a:spcBef>
              <a:spcAft>
                <a:spcPct val="0"/>
              </a:spcAft>
              <a:buFont typeface="Wingdings" panose="05000000000000000000" pitchFamily="2" charset="2"/>
              <a:buChar char="ü"/>
            </a:pPr>
            <a:r>
              <a:rPr lang="en-AU" sz="2000" dirty="0">
                <a:ea typeface="Times New Roman" pitchFamily="18" charset="0"/>
                <a:cs typeface="Tahoma" pitchFamily="34" charset="0"/>
              </a:rPr>
              <a:t>Inspect and search heavy vehicles and premises associated with road transport</a:t>
            </a:r>
          </a:p>
          <a:p>
            <a:pPr marL="285751" indent="-285751" eaLnBrk="0" fontAlgn="base" hangingPunct="0">
              <a:spcBef>
                <a:spcPct val="0"/>
              </a:spcBef>
              <a:spcAft>
                <a:spcPct val="0"/>
              </a:spcAft>
              <a:buFont typeface="Wingdings" panose="05000000000000000000" pitchFamily="2" charset="2"/>
              <a:buChar char="ü"/>
            </a:pPr>
            <a:r>
              <a:rPr lang="en-AU" sz="2000" dirty="0">
                <a:ea typeface="Times New Roman" pitchFamily="18" charset="0"/>
                <a:cs typeface="Tahoma" pitchFamily="34" charset="0"/>
              </a:rPr>
              <a:t>Direct a person associated with road transport to provide documentation and items relating to heavy vehicle</a:t>
            </a:r>
            <a:r>
              <a:rPr lang="en-AU" sz="2000" dirty="0">
                <a:cs typeface="Arial" pitchFamily="34" charset="0"/>
              </a:rPr>
              <a:t> </a:t>
            </a:r>
            <a:r>
              <a:rPr lang="en-AU" sz="2000" dirty="0">
                <a:ea typeface="Times New Roman" pitchFamily="18" charset="0"/>
                <a:cs typeface="Tahoma" pitchFamily="34" charset="0"/>
              </a:rPr>
              <a:t>compliance</a:t>
            </a:r>
            <a:endParaRPr lang="en-AU" sz="2000" dirty="0">
              <a:cs typeface="Tahoma" pitchFamily="34" charset="0"/>
            </a:endParaRPr>
          </a:p>
          <a:p>
            <a:pPr marL="285751" indent="-285751" eaLnBrk="0" fontAlgn="base" hangingPunct="0">
              <a:spcBef>
                <a:spcPct val="0"/>
              </a:spcBef>
              <a:spcAft>
                <a:spcPct val="0"/>
              </a:spcAft>
              <a:buFont typeface="Wingdings" panose="05000000000000000000" pitchFamily="2" charset="2"/>
              <a:buChar char="ü"/>
            </a:pPr>
            <a:r>
              <a:rPr lang="en-AU" sz="2000" dirty="0">
                <a:ea typeface="Times New Roman" pitchFamily="18" charset="0"/>
                <a:cs typeface="Tahoma" pitchFamily="34" charset="0"/>
              </a:rPr>
              <a:t> Require a driver or other responsible person to provide reasonable assistance to an inspector or police officer</a:t>
            </a:r>
            <a:r>
              <a:rPr lang="en-AU" sz="2000" dirty="0">
                <a:cs typeface="Arial" pitchFamily="34" charset="0"/>
              </a:rPr>
              <a:t> </a:t>
            </a:r>
            <a:r>
              <a:rPr lang="en-AU" sz="2000" dirty="0">
                <a:ea typeface="Times New Roman" pitchFamily="18" charset="0"/>
                <a:cs typeface="Tahoma" pitchFamily="34" charset="0"/>
              </a:rPr>
              <a:t>and to state the person’s name, home address and business address</a:t>
            </a:r>
            <a:endParaRPr lang="en-AU" sz="2000" dirty="0">
              <a:ea typeface="Times New Roman" pitchFamily="18" charset="0"/>
              <a:cs typeface="Arial" pitchFamily="34" charset="0"/>
            </a:endParaRPr>
          </a:p>
          <a:p>
            <a:pPr marL="285751" indent="-285751" eaLnBrk="0" fontAlgn="base" hangingPunct="0">
              <a:spcBef>
                <a:spcPct val="0"/>
              </a:spcBef>
              <a:spcAft>
                <a:spcPct val="0"/>
              </a:spcAft>
              <a:buFont typeface="Wingdings" panose="05000000000000000000" pitchFamily="2" charset="2"/>
              <a:buChar char="ü"/>
            </a:pPr>
            <a:r>
              <a:rPr lang="en-AU" sz="2000" dirty="0">
                <a:ea typeface="Times New Roman" pitchFamily="18" charset="0"/>
                <a:cs typeface="Tahoma" pitchFamily="34" charset="0"/>
              </a:rPr>
              <a:t>Require a person to provide details </a:t>
            </a:r>
          </a:p>
          <a:p>
            <a:pPr marL="269875" eaLnBrk="0" fontAlgn="base" hangingPunct="0">
              <a:spcBef>
                <a:spcPct val="0"/>
              </a:spcBef>
              <a:spcAft>
                <a:spcPct val="0"/>
              </a:spcAft>
            </a:pPr>
            <a:r>
              <a:rPr lang="en-AU" sz="2000" dirty="0">
                <a:ea typeface="Times New Roman" pitchFamily="18" charset="0"/>
                <a:cs typeface="Tahoma" pitchFamily="34" charset="0"/>
              </a:rPr>
              <a:t>regarding any other person who is </a:t>
            </a:r>
          </a:p>
          <a:p>
            <a:pPr marL="269875" eaLnBrk="0" fontAlgn="base" hangingPunct="0">
              <a:spcBef>
                <a:spcPct val="0"/>
              </a:spcBef>
              <a:spcAft>
                <a:spcPct val="0"/>
              </a:spcAft>
            </a:pPr>
            <a:r>
              <a:rPr lang="en-AU" sz="2000" dirty="0">
                <a:ea typeface="Times New Roman" pitchFamily="18" charset="0"/>
                <a:cs typeface="Tahoma" pitchFamily="34" charset="0"/>
              </a:rPr>
              <a:t>associated with a heavy vehicle or its</a:t>
            </a:r>
            <a:r>
              <a:rPr lang="en-AU" sz="2000" dirty="0">
                <a:cs typeface="Arial" pitchFamily="34" charset="0"/>
              </a:rPr>
              <a:t> </a:t>
            </a:r>
            <a:r>
              <a:rPr lang="en-AU" sz="2000" dirty="0">
                <a:ea typeface="Times New Roman" pitchFamily="18" charset="0"/>
                <a:cs typeface="Tahoma" pitchFamily="34" charset="0"/>
              </a:rPr>
              <a:t>load, </a:t>
            </a:r>
          </a:p>
          <a:p>
            <a:pPr marL="269875" eaLnBrk="0" fontAlgn="base" hangingPunct="0">
              <a:spcBef>
                <a:spcPct val="0"/>
              </a:spcBef>
              <a:spcAft>
                <a:spcPct val="0"/>
              </a:spcAft>
            </a:pPr>
            <a:r>
              <a:rPr lang="en-AU" sz="2000" dirty="0">
                <a:ea typeface="Times New Roman" pitchFamily="18" charset="0"/>
                <a:cs typeface="Tahoma" pitchFamily="34" charset="0"/>
              </a:rPr>
              <a:t>and to give information to help identify </a:t>
            </a:r>
          </a:p>
          <a:p>
            <a:pPr marL="269875" eaLnBrk="0" fontAlgn="base" hangingPunct="0">
              <a:spcBef>
                <a:spcPct val="0"/>
              </a:spcBef>
              <a:spcAft>
                <a:spcPct val="0"/>
              </a:spcAft>
            </a:pPr>
            <a:r>
              <a:rPr lang="en-AU" sz="2000" dirty="0">
                <a:ea typeface="Times New Roman" pitchFamily="18" charset="0"/>
                <a:cs typeface="Tahoma" pitchFamily="34" charset="0"/>
              </a:rPr>
              <a:t>the driver</a:t>
            </a:r>
            <a:endParaRPr lang="en-AU" sz="2000" dirty="0">
              <a:cs typeface="Tahoma" pitchFamily="34" charset="0"/>
            </a:endParaRPr>
          </a:p>
          <a:p>
            <a:pPr marL="285751" indent="-285751" eaLnBrk="0" fontAlgn="base" hangingPunct="0">
              <a:spcBef>
                <a:spcPct val="0"/>
              </a:spcBef>
              <a:spcAft>
                <a:spcPct val="0"/>
              </a:spcAft>
              <a:buFont typeface="Wingdings" panose="05000000000000000000" pitchFamily="2" charset="2"/>
              <a:buChar char="ü"/>
            </a:pPr>
            <a:endParaRPr lang="en-AU" sz="1801" dirty="0">
              <a:latin typeface="Arial" pitchFamily="34" charset="0"/>
              <a:cs typeface="Arial" pitchFamily="34" charset="0"/>
            </a:endParaRPr>
          </a:p>
        </p:txBody>
      </p:sp>
      <p:pic>
        <p:nvPicPr>
          <p:cNvPr id="9218" name="Picture 2" descr="Image result for victorian po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021" y="4630872"/>
            <a:ext cx="894405" cy="20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24" y="1120678"/>
            <a:ext cx="8730495" cy="3140732"/>
          </a:xfrm>
          <a:prstGeom prst="rect">
            <a:avLst/>
          </a:prstGeom>
        </p:spPr>
        <p:txBody>
          <a:bodyPr wrap="square">
            <a:spAutoFit/>
          </a:bodyPr>
          <a:lstStyle/>
          <a:p>
            <a:r>
              <a:rPr lang="en-AU" sz="1801" b="1" dirty="0">
                <a:solidFill>
                  <a:schemeClr val="accent6">
                    <a:lumMod val="50000"/>
                  </a:schemeClr>
                </a:solidFill>
                <a:cs typeface="Arial" pitchFamily="34" charset="0"/>
              </a:rPr>
              <a:t>APPROXIMATE PENALTIES INCLUDE: </a:t>
            </a:r>
          </a:p>
          <a:p>
            <a:endParaRPr lang="en-AU" sz="1801" dirty="0">
              <a:cs typeface="Arial" pitchFamily="34" charset="0"/>
            </a:endParaRPr>
          </a:p>
          <a:p>
            <a:r>
              <a:rPr lang="en-AU" sz="1801" dirty="0">
                <a:cs typeface="Arial" pitchFamily="34" charset="0"/>
              </a:rPr>
              <a:t>Breaches (or Fines) are categorised as: </a:t>
            </a:r>
          </a:p>
          <a:p>
            <a:pPr marL="523875" indent="-523875">
              <a:buFont typeface="Wingdings" panose="05000000000000000000" pitchFamily="2" charset="2"/>
              <a:buChar char="ü"/>
            </a:pPr>
            <a:r>
              <a:rPr lang="en-AU" sz="1801" dirty="0">
                <a:cs typeface="Arial" pitchFamily="34" charset="0"/>
              </a:rPr>
              <a:t>Minor – Maximum Fine $5,300 at court or $530 on roadside</a:t>
            </a:r>
          </a:p>
          <a:p>
            <a:pPr marL="523875" indent="-523875">
              <a:buFont typeface="Wingdings" panose="05000000000000000000" pitchFamily="2" charset="2"/>
              <a:buChar char="ü"/>
            </a:pPr>
            <a:r>
              <a:rPr lang="en-AU" sz="1801" dirty="0">
                <a:cs typeface="Arial" pitchFamily="34" charset="0"/>
              </a:rPr>
              <a:t>Substantial – Maximum Fine $8,000 in court or $800 on roadside</a:t>
            </a:r>
          </a:p>
          <a:p>
            <a:pPr marL="523875" indent="-523875">
              <a:buFont typeface="Wingdings" panose="05000000000000000000" pitchFamily="2" charset="2"/>
              <a:buChar char="ü"/>
            </a:pPr>
            <a:r>
              <a:rPr lang="en-AU" sz="1801" dirty="0">
                <a:cs typeface="Arial" pitchFamily="34" charset="0"/>
              </a:rPr>
              <a:t>Severe – Maximum Fine approx. $13,310 court / $1331 on roadside &amp; 3 demerit points </a:t>
            </a:r>
            <a:endParaRPr lang="en-AU" sz="1051" dirty="0">
              <a:cs typeface="Arial" pitchFamily="34" charset="0"/>
            </a:endParaRPr>
          </a:p>
          <a:p>
            <a:endParaRPr lang="en-AU" sz="1801" dirty="0">
              <a:cs typeface="Arial" pitchFamily="34" charset="0"/>
            </a:endParaRPr>
          </a:p>
          <a:p>
            <a:r>
              <a:rPr lang="en-AU" sz="1801" dirty="0">
                <a:cs typeface="Arial" pitchFamily="34" charset="0"/>
              </a:rPr>
              <a:t>Under Fatigue management there is an additional category – </a:t>
            </a:r>
          </a:p>
          <a:p>
            <a:pPr marL="523875" indent="-523875">
              <a:buClr>
                <a:schemeClr val="accent1">
                  <a:lumMod val="50000"/>
                </a:schemeClr>
              </a:buClr>
              <a:buFont typeface="Wingdings" panose="05000000000000000000" pitchFamily="2" charset="2"/>
              <a:buChar char="ü"/>
            </a:pPr>
            <a:r>
              <a:rPr lang="en-AU" sz="1801" dirty="0">
                <a:cs typeface="Arial" pitchFamily="34" charset="0"/>
              </a:rPr>
              <a:t>Critical risk – Maximum fine approx. $20,000 and 4 demerit points. (must go to court)</a:t>
            </a:r>
            <a:endParaRPr lang="en-AU" sz="1801" dirty="0"/>
          </a:p>
          <a:p>
            <a:pPr>
              <a:buClr>
                <a:schemeClr val="accent1">
                  <a:lumMod val="50000"/>
                </a:schemeClr>
              </a:buClr>
            </a:pPr>
            <a:endParaRPr lang="en-AU" sz="1801" dirty="0"/>
          </a:p>
        </p:txBody>
      </p:sp>
      <p:sp>
        <p:nvSpPr>
          <p:cNvPr id="8" name="TextBox 7"/>
          <p:cNvSpPr txBox="1"/>
          <p:nvPr/>
        </p:nvSpPr>
        <p:spPr>
          <a:xfrm>
            <a:off x="4007768" y="265493"/>
            <a:ext cx="6948265" cy="584775"/>
          </a:xfrm>
          <a:prstGeom prst="rect">
            <a:avLst/>
          </a:prstGeom>
          <a:noFill/>
        </p:spPr>
        <p:txBody>
          <a:bodyPr wrap="square" rtlCol="0">
            <a:spAutoFit/>
          </a:bodyPr>
          <a:lstStyle/>
          <a:p>
            <a:r>
              <a:rPr lang="en-AU" sz="3200" b="1" dirty="0">
                <a:solidFill>
                  <a:schemeClr val="accent6">
                    <a:lumMod val="50000"/>
                  </a:schemeClr>
                </a:solidFill>
              </a:rPr>
              <a:t>CHAIN OF RESPONSIBILITY -PENALTIES</a:t>
            </a:r>
          </a:p>
        </p:txBody>
      </p:sp>
      <p:graphicFrame>
        <p:nvGraphicFramePr>
          <p:cNvPr id="12" name="Table 11">
            <a:extLst>
              <a:ext uri="{FF2B5EF4-FFF2-40B4-BE49-F238E27FC236}">
                <a16:creationId xmlns:a16="http://schemas.microsoft.com/office/drawing/2014/main" id="{BFDFDC26-C3A2-47F5-B852-27010C391B11}"/>
              </a:ext>
            </a:extLst>
          </p:cNvPr>
          <p:cNvGraphicFramePr>
            <a:graphicFrameLocks noGrp="1"/>
          </p:cNvGraphicFramePr>
          <p:nvPr>
            <p:extLst>
              <p:ext uri="{D42A27DB-BD31-4B8C-83A1-F6EECF244321}">
                <p14:modId xmlns:p14="http://schemas.microsoft.com/office/powerpoint/2010/main" val="270927488"/>
              </p:ext>
            </p:extLst>
          </p:nvPr>
        </p:nvGraphicFramePr>
        <p:xfrm>
          <a:off x="1666183" y="4489667"/>
          <a:ext cx="8678292" cy="1813563"/>
        </p:xfrm>
        <a:graphic>
          <a:graphicData uri="http://schemas.openxmlformats.org/drawingml/2006/table">
            <a:tbl>
              <a:tblPr firstRow="1" bandRow="1"/>
              <a:tblGrid>
                <a:gridCol w="133347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82955">
                  <a:extLst>
                    <a:ext uri="{9D8B030D-6E8A-4147-A177-3AD203B41FA5}">
                      <a16:colId xmlns:a16="http://schemas.microsoft.com/office/drawing/2014/main" val="20002"/>
                    </a:ext>
                  </a:extLst>
                </a:gridCol>
                <a:gridCol w="2169573">
                  <a:extLst>
                    <a:ext uri="{9D8B030D-6E8A-4147-A177-3AD203B41FA5}">
                      <a16:colId xmlns:a16="http://schemas.microsoft.com/office/drawing/2014/main" val="20003"/>
                    </a:ext>
                  </a:extLst>
                </a:gridCol>
              </a:tblGrid>
              <a:tr h="381001">
                <a:tc>
                  <a:txBody>
                    <a:bodyPr/>
                    <a:lstStyle>
                      <a:lvl1pPr marL="0" algn="l" defTabSz="914364" rtl="0" eaLnBrk="1" latinLnBrk="0" hangingPunct="1">
                        <a:defRPr sz="1800" b="1" kern="1200">
                          <a:solidFill>
                            <a:schemeClr val="lt1"/>
                          </a:solidFill>
                          <a:latin typeface="Calibri"/>
                        </a:defRPr>
                      </a:lvl1pPr>
                      <a:lvl2pPr marL="457182" algn="l" defTabSz="914364" rtl="0" eaLnBrk="1" latinLnBrk="0" hangingPunct="1">
                        <a:defRPr sz="1800" b="1" kern="1200">
                          <a:solidFill>
                            <a:schemeClr val="lt1"/>
                          </a:solidFill>
                          <a:latin typeface="Calibri"/>
                        </a:defRPr>
                      </a:lvl2pPr>
                      <a:lvl3pPr marL="914364" algn="l" defTabSz="914364" rtl="0" eaLnBrk="1" latinLnBrk="0" hangingPunct="1">
                        <a:defRPr sz="1800" b="1" kern="1200">
                          <a:solidFill>
                            <a:schemeClr val="lt1"/>
                          </a:solidFill>
                          <a:latin typeface="Calibri"/>
                        </a:defRPr>
                      </a:lvl3pPr>
                      <a:lvl4pPr marL="1371545" algn="l" defTabSz="914364" rtl="0" eaLnBrk="1" latinLnBrk="0" hangingPunct="1">
                        <a:defRPr sz="1800" b="1" kern="1200">
                          <a:solidFill>
                            <a:schemeClr val="lt1"/>
                          </a:solidFill>
                          <a:latin typeface="Calibri"/>
                        </a:defRPr>
                      </a:lvl4pPr>
                      <a:lvl5pPr marL="1828727" algn="l" defTabSz="914364" rtl="0" eaLnBrk="1" latinLnBrk="0" hangingPunct="1">
                        <a:defRPr sz="1800" b="1" kern="1200">
                          <a:solidFill>
                            <a:schemeClr val="lt1"/>
                          </a:solidFill>
                          <a:latin typeface="Calibri"/>
                        </a:defRPr>
                      </a:lvl5pPr>
                      <a:lvl6pPr marL="2285909" algn="l" defTabSz="914364" rtl="0" eaLnBrk="1" latinLnBrk="0" hangingPunct="1">
                        <a:defRPr sz="1800" b="1" kern="1200">
                          <a:solidFill>
                            <a:schemeClr val="lt1"/>
                          </a:solidFill>
                          <a:latin typeface="Calibri"/>
                        </a:defRPr>
                      </a:lvl6pPr>
                      <a:lvl7pPr marL="2743091" algn="l" defTabSz="914364" rtl="0" eaLnBrk="1" latinLnBrk="0" hangingPunct="1">
                        <a:defRPr sz="1800" b="1" kern="1200">
                          <a:solidFill>
                            <a:schemeClr val="lt1"/>
                          </a:solidFill>
                          <a:latin typeface="Calibri"/>
                        </a:defRPr>
                      </a:lvl7pPr>
                      <a:lvl8pPr marL="3200272" algn="l" defTabSz="914364" rtl="0" eaLnBrk="1" latinLnBrk="0" hangingPunct="1">
                        <a:defRPr sz="1800" b="1" kern="1200">
                          <a:solidFill>
                            <a:schemeClr val="lt1"/>
                          </a:solidFill>
                          <a:latin typeface="Calibri"/>
                        </a:defRPr>
                      </a:lvl8pPr>
                      <a:lvl9pPr marL="3657454" algn="l" defTabSz="914364" rtl="0" eaLnBrk="1" latinLnBrk="0" hangingPunct="1">
                        <a:defRPr sz="1800" b="1" kern="1200">
                          <a:solidFill>
                            <a:schemeClr val="lt1"/>
                          </a:solidFill>
                          <a:latin typeface="Calibri"/>
                        </a:defRPr>
                      </a:lvl9pPr>
                    </a:lstStyle>
                    <a:p>
                      <a:pPr algn="ctr"/>
                      <a:r>
                        <a:rPr lang="en-AU" sz="1800" dirty="0"/>
                        <a:t>Category</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364" rtl="0" eaLnBrk="1" latinLnBrk="0" hangingPunct="1">
                        <a:defRPr sz="1800" b="1" kern="1200">
                          <a:solidFill>
                            <a:schemeClr val="lt1"/>
                          </a:solidFill>
                          <a:latin typeface="Calibri"/>
                        </a:defRPr>
                      </a:lvl1pPr>
                      <a:lvl2pPr marL="457182" algn="l" defTabSz="914364" rtl="0" eaLnBrk="1" latinLnBrk="0" hangingPunct="1">
                        <a:defRPr sz="1800" b="1" kern="1200">
                          <a:solidFill>
                            <a:schemeClr val="lt1"/>
                          </a:solidFill>
                          <a:latin typeface="Calibri"/>
                        </a:defRPr>
                      </a:lvl2pPr>
                      <a:lvl3pPr marL="914364" algn="l" defTabSz="914364" rtl="0" eaLnBrk="1" latinLnBrk="0" hangingPunct="1">
                        <a:defRPr sz="1800" b="1" kern="1200">
                          <a:solidFill>
                            <a:schemeClr val="lt1"/>
                          </a:solidFill>
                          <a:latin typeface="Calibri"/>
                        </a:defRPr>
                      </a:lvl3pPr>
                      <a:lvl4pPr marL="1371545" algn="l" defTabSz="914364" rtl="0" eaLnBrk="1" latinLnBrk="0" hangingPunct="1">
                        <a:defRPr sz="1800" b="1" kern="1200">
                          <a:solidFill>
                            <a:schemeClr val="lt1"/>
                          </a:solidFill>
                          <a:latin typeface="Calibri"/>
                        </a:defRPr>
                      </a:lvl4pPr>
                      <a:lvl5pPr marL="1828727" algn="l" defTabSz="914364" rtl="0" eaLnBrk="1" latinLnBrk="0" hangingPunct="1">
                        <a:defRPr sz="1800" b="1" kern="1200">
                          <a:solidFill>
                            <a:schemeClr val="lt1"/>
                          </a:solidFill>
                          <a:latin typeface="Calibri"/>
                        </a:defRPr>
                      </a:lvl5pPr>
                      <a:lvl6pPr marL="2285909" algn="l" defTabSz="914364" rtl="0" eaLnBrk="1" latinLnBrk="0" hangingPunct="1">
                        <a:defRPr sz="1800" b="1" kern="1200">
                          <a:solidFill>
                            <a:schemeClr val="lt1"/>
                          </a:solidFill>
                          <a:latin typeface="Calibri"/>
                        </a:defRPr>
                      </a:lvl6pPr>
                      <a:lvl7pPr marL="2743091" algn="l" defTabSz="914364" rtl="0" eaLnBrk="1" latinLnBrk="0" hangingPunct="1">
                        <a:defRPr sz="1800" b="1" kern="1200">
                          <a:solidFill>
                            <a:schemeClr val="lt1"/>
                          </a:solidFill>
                          <a:latin typeface="Calibri"/>
                        </a:defRPr>
                      </a:lvl7pPr>
                      <a:lvl8pPr marL="3200272" algn="l" defTabSz="914364" rtl="0" eaLnBrk="1" latinLnBrk="0" hangingPunct="1">
                        <a:defRPr sz="1800" b="1" kern="1200">
                          <a:solidFill>
                            <a:schemeClr val="lt1"/>
                          </a:solidFill>
                          <a:latin typeface="Calibri"/>
                        </a:defRPr>
                      </a:lvl8pPr>
                      <a:lvl9pPr marL="3657454" algn="l" defTabSz="914364" rtl="0" eaLnBrk="1" latinLnBrk="0" hangingPunct="1">
                        <a:defRPr sz="1800" b="1" kern="1200">
                          <a:solidFill>
                            <a:schemeClr val="lt1"/>
                          </a:solidFill>
                          <a:latin typeface="Calibri"/>
                        </a:defRPr>
                      </a:lvl9pPr>
                    </a:lstStyle>
                    <a:p>
                      <a:pPr algn="ctr"/>
                      <a:r>
                        <a:rPr lang="en-AU" sz="1800" dirty="0"/>
                        <a:t>Description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364" rtl="0" eaLnBrk="1" latinLnBrk="0" hangingPunct="1">
                        <a:defRPr sz="1800" b="1" kern="1200">
                          <a:solidFill>
                            <a:schemeClr val="lt1"/>
                          </a:solidFill>
                          <a:latin typeface="Calibri"/>
                        </a:defRPr>
                      </a:lvl1pPr>
                      <a:lvl2pPr marL="457182" algn="l" defTabSz="914364" rtl="0" eaLnBrk="1" latinLnBrk="0" hangingPunct="1">
                        <a:defRPr sz="1800" b="1" kern="1200">
                          <a:solidFill>
                            <a:schemeClr val="lt1"/>
                          </a:solidFill>
                          <a:latin typeface="Calibri"/>
                        </a:defRPr>
                      </a:lvl2pPr>
                      <a:lvl3pPr marL="914364" algn="l" defTabSz="914364" rtl="0" eaLnBrk="1" latinLnBrk="0" hangingPunct="1">
                        <a:defRPr sz="1800" b="1" kern="1200">
                          <a:solidFill>
                            <a:schemeClr val="lt1"/>
                          </a:solidFill>
                          <a:latin typeface="Calibri"/>
                        </a:defRPr>
                      </a:lvl3pPr>
                      <a:lvl4pPr marL="1371545" algn="l" defTabSz="914364" rtl="0" eaLnBrk="1" latinLnBrk="0" hangingPunct="1">
                        <a:defRPr sz="1800" b="1" kern="1200">
                          <a:solidFill>
                            <a:schemeClr val="lt1"/>
                          </a:solidFill>
                          <a:latin typeface="Calibri"/>
                        </a:defRPr>
                      </a:lvl4pPr>
                      <a:lvl5pPr marL="1828727" algn="l" defTabSz="914364" rtl="0" eaLnBrk="1" latinLnBrk="0" hangingPunct="1">
                        <a:defRPr sz="1800" b="1" kern="1200">
                          <a:solidFill>
                            <a:schemeClr val="lt1"/>
                          </a:solidFill>
                          <a:latin typeface="Calibri"/>
                        </a:defRPr>
                      </a:lvl5pPr>
                      <a:lvl6pPr marL="2285909" algn="l" defTabSz="914364" rtl="0" eaLnBrk="1" latinLnBrk="0" hangingPunct="1">
                        <a:defRPr sz="1800" b="1" kern="1200">
                          <a:solidFill>
                            <a:schemeClr val="lt1"/>
                          </a:solidFill>
                          <a:latin typeface="Calibri"/>
                        </a:defRPr>
                      </a:lvl6pPr>
                      <a:lvl7pPr marL="2743091" algn="l" defTabSz="914364" rtl="0" eaLnBrk="1" latinLnBrk="0" hangingPunct="1">
                        <a:defRPr sz="1800" b="1" kern="1200">
                          <a:solidFill>
                            <a:schemeClr val="lt1"/>
                          </a:solidFill>
                          <a:latin typeface="Calibri"/>
                        </a:defRPr>
                      </a:lvl7pPr>
                      <a:lvl8pPr marL="3200272" algn="l" defTabSz="914364" rtl="0" eaLnBrk="1" latinLnBrk="0" hangingPunct="1">
                        <a:defRPr sz="1800" b="1" kern="1200">
                          <a:solidFill>
                            <a:schemeClr val="lt1"/>
                          </a:solidFill>
                          <a:latin typeface="Calibri"/>
                        </a:defRPr>
                      </a:lvl8pPr>
                      <a:lvl9pPr marL="3657454" algn="l" defTabSz="914364" rtl="0" eaLnBrk="1" latinLnBrk="0" hangingPunct="1">
                        <a:defRPr sz="1800" b="1" kern="1200">
                          <a:solidFill>
                            <a:schemeClr val="lt1"/>
                          </a:solidFill>
                          <a:latin typeface="Calibri"/>
                        </a:defRPr>
                      </a:lvl9pPr>
                    </a:lstStyle>
                    <a:p>
                      <a:pPr algn="ctr"/>
                      <a:r>
                        <a:rPr lang="en-AU" sz="1800" dirty="0"/>
                        <a:t>Individual</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364" rtl="0" eaLnBrk="1" latinLnBrk="0" hangingPunct="1">
                        <a:defRPr sz="1800" b="1" kern="1200">
                          <a:solidFill>
                            <a:schemeClr val="lt1"/>
                          </a:solidFill>
                          <a:latin typeface="Calibri"/>
                        </a:defRPr>
                      </a:lvl1pPr>
                      <a:lvl2pPr marL="457182" algn="l" defTabSz="914364" rtl="0" eaLnBrk="1" latinLnBrk="0" hangingPunct="1">
                        <a:defRPr sz="1800" b="1" kern="1200">
                          <a:solidFill>
                            <a:schemeClr val="lt1"/>
                          </a:solidFill>
                          <a:latin typeface="Calibri"/>
                        </a:defRPr>
                      </a:lvl2pPr>
                      <a:lvl3pPr marL="914364" algn="l" defTabSz="914364" rtl="0" eaLnBrk="1" latinLnBrk="0" hangingPunct="1">
                        <a:defRPr sz="1800" b="1" kern="1200">
                          <a:solidFill>
                            <a:schemeClr val="lt1"/>
                          </a:solidFill>
                          <a:latin typeface="Calibri"/>
                        </a:defRPr>
                      </a:lvl3pPr>
                      <a:lvl4pPr marL="1371545" algn="l" defTabSz="914364" rtl="0" eaLnBrk="1" latinLnBrk="0" hangingPunct="1">
                        <a:defRPr sz="1800" b="1" kern="1200">
                          <a:solidFill>
                            <a:schemeClr val="lt1"/>
                          </a:solidFill>
                          <a:latin typeface="Calibri"/>
                        </a:defRPr>
                      </a:lvl4pPr>
                      <a:lvl5pPr marL="1828727" algn="l" defTabSz="914364" rtl="0" eaLnBrk="1" latinLnBrk="0" hangingPunct="1">
                        <a:defRPr sz="1800" b="1" kern="1200">
                          <a:solidFill>
                            <a:schemeClr val="lt1"/>
                          </a:solidFill>
                          <a:latin typeface="Calibri"/>
                        </a:defRPr>
                      </a:lvl5pPr>
                      <a:lvl6pPr marL="2285909" algn="l" defTabSz="914364" rtl="0" eaLnBrk="1" latinLnBrk="0" hangingPunct="1">
                        <a:defRPr sz="1800" b="1" kern="1200">
                          <a:solidFill>
                            <a:schemeClr val="lt1"/>
                          </a:solidFill>
                          <a:latin typeface="Calibri"/>
                        </a:defRPr>
                      </a:lvl6pPr>
                      <a:lvl7pPr marL="2743091" algn="l" defTabSz="914364" rtl="0" eaLnBrk="1" latinLnBrk="0" hangingPunct="1">
                        <a:defRPr sz="1800" b="1" kern="1200">
                          <a:solidFill>
                            <a:schemeClr val="lt1"/>
                          </a:solidFill>
                          <a:latin typeface="Calibri"/>
                        </a:defRPr>
                      </a:lvl7pPr>
                      <a:lvl8pPr marL="3200272" algn="l" defTabSz="914364" rtl="0" eaLnBrk="1" latinLnBrk="0" hangingPunct="1">
                        <a:defRPr sz="1800" b="1" kern="1200">
                          <a:solidFill>
                            <a:schemeClr val="lt1"/>
                          </a:solidFill>
                          <a:latin typeface="Calibri"/>
                        </a:defRPr>
                      </a:lvl8pPr>
                      <a:lvl9pPr marL="3657454" algn="l" defTabSz="914364" rtl="0" eaLnBrk="1" latinLnBrk="0" hangingPunct="1">
                        <a:defRPr sz="1800" b="1" kern="1200">
                          <a:solidFill>
                            <a:schemeClr val="lt1"/>
                          </a:solidFill>
                          <a:latin typeface="Calibri"/>
                        </a:defRPr>
                      </a:lvl9pPr>
                    </a:lstStyle>
                    <a:p>
                      <a:pPr algn="ctr"/>
                      <a:r>
                        <a:rPr lang="en-AU" sz="1800" dirty="0"/>
                        <a:t>Corporation</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r h="381001">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ctr"/>
                      <a:r>
                        <a:rPr lang="en-AU" sz="1800" b="0" dirty="0"/>
                        <a:t>3</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t>Breaches Safety Duty</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$66,532</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$665,320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81001">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ctr"/>
                      <a:r>
                        <a:rPr lang="en-AU" sz="1800" b="0" dirty="0"/>
                        <a:t>2</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t>Risk of Death</a:t>
                      </a:r>
                      <a:r>
                        <a:rPr lang="en-AU" sz="1800" b="0" baseline="0" dirty="0"/>
                        <a:t> / Injury </a:t>
                      </a:r>
                      <a:endParaRPr lang="en-AU" sz="1800" b="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$199,917</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$1,999,170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70560">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ctr"/>
                      <a:r>
                        <a:rPr lang="en-AU" sz="1800" b="0" dirty="0"/>
                        <a:t>1</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t>Recklessness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$98,776</a:t>
                      </a:r>
                    </a:p>
                    <a:p>
                      <a:pPr algn="l"/>
                      <a:r>
                        <a:rPr lang="en-AU" sz="1800" b="0" dirty="0">
                          <a:solidFill>
                            <a:schemeClr val="tx1"/>
                          </a:solidFill>
                        </a:rPr>
                        <a:t>5</a:t>
                      </a:r>
                      <a:r>
                        <a:rPr lang="en-AU" sz="1800" b="0" baseline="0" dirty="0">
                          <a:solidFill>
                            <a:schemeClr val="tx1"/>
                          </a:solidFill>
                        </a:rPr>
                        <a:t> years imprisonment</a:t>
                      </a:r>
                      <a:endParaRPr lang="en-AU" sz="1800" b="0"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64" rtl="0" eaLnBrk="1" latinLnBrk="0" hangingPunct="1">
                        <a:defRPr sz="1800" kern="1200">
                          <a:solidFill>
                            <a:schemeClr val="dk1"/>
                          </a:solidFill>
                          <a:latin typeface="Calibri"/>
                        </a:defRPr>
                      </a:lvl1pPr>
                      <a:lvl2pPr marL="457182" algn="l" defTabSz="914364" rtl="0" eaLnBrk="1" latinLnBrk="0" hangingPunct="1">
                        <a:defRPr sz="1800" kern="1200">
                          <a:solidFill>
                            <a:schemeClr val="dk1"/>
                          </a:solidFill>
                          <a:latin typeface="Calibri"/>
                        </a:defRPr>
                      </a:lvl2pPr>
                      <a:lvl3pPr marL="914364" algn="l" defTabSz="914364" rtl="0" eaLnBrk="1" latinLnBrk="0" hangingPunct="1">
                        <a:defRPr sz="1800" kern="1200">
                          <a:solidFill>
                            <a:schemeClr val="dk1"/>
                          </a:solidFill>
                          <a:latin typeface="Calibri"/>
                        </a:defRPr>
                      </a:lvl3pPr>
                      <a:lvl4pPr marL="1371545" algn="l" defTabSz="914364" rtl="0" eaLnBrk="1" latinLnBrk="0" hangingPunct="1">
                        <a:defRPr sz="1800" kern="1200">
                          <a:solidFill>
                            <a:schemeClr val="dk1"/>
                          </a:solidFill>
                          <a:latin typeface="Calibri"/>
                        </a:defRPr>
                      </a:lvl4pPr>
                      <a:lvl5pPr marL="1828727" algn="l" defTabSz="914364" rtl="0" eaLnBrk="1" latinLnBrk="0" hangingPunct="1">
                        <a:defRPr sz="1800" kern="1200">
                          <a:solidFill>
                            <a:schemeClr val="dk1"/>
                          </a:solidFill>
                          <a:latin typeface="Calibri"/>
                        </a:defRPr>
                      </a:lvl5pPr>
                      <a:lvl6pPr marL="2285909" algn="l" defTabSz="914364" rtl="0" eaLnBrk="1" latinLnBrk="0" hangingPunct="1">
                        <a:defRPr sz="1800" kern="1200">
                          <a:solidFill>
                            <a:schemeClr val="dk1"/>
                          </a:solidFill>
                          <a:latin typeface="Calibri"/>
                        </a:defRPr>
                      </a:lvl6pPr>
                      <a:lvl7pPr marL="2743091" algn="l" defTabSz="914364" rtl="0" eaLnBrk="1" latinLnBrk="0" hangingPunct="1">
                        <a:defRPr sz="1800" kern="1200">
                          <a:solidFill>
                            <a:schemeClr val="dk1"/>
                          </a:solidFill>
                          <a:latin typeface="Calibri"/>
                        </a:defRPr>
                      </a:lvl7pPr>
                      <a:lvl8pPr marL="3200272" algn="l" defTabSz="914364" rtl="0" eaLnBrk="1" latinLnBrk="0" hangingPunct="1">
                        <a:defRPr sz="1800" kern="1200">
                          <a:solidFill>
                            <a:schemeClr val="dk1"/>
                          </a:solidFill>
                          <a:latin typeface="Calibri"/>
                        </a:defRPr>
                      </a:lvl8pPr>
                      <a:lvl9pPr marL="3657454" algn="l" defTabSz="914364" rtl="0" eaLnBrk="1" latinLnBrk="0" hangingPunct="1">
                        <a:defRPr sz="1800" kern="1200">
                          <a:solidFill>
                            <a:schemeClr val="dk1"/>
                          </a:solidFill>
                          <a:latin typeface="Calibri"/>
                        </a:defRPr>
                      </a:lvl9pPr>
                    </a:lstStyle>
                    <a:p>
                      <a:pPr algn="l"/>
                      <a:r>
                        <a:rPr lang="en-AU" sz="1800" b="0" dirty="0">
                          <a:solidFill>
                            <a:schemeClr val="tx1"/>
                          </a:solidFill>
                        </a:rPr>
                        <a:t>$3,987,760</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CED83FF9-F86F-6DE1-5381-FAB4F8038DC8}"/>
              </a:ext>
            </a:extLst>
          </p:cNvPr>
          <p:cNvSpPr txBox="1"/>
          <p:nvPr/>
        </p:nvSpPr>
        <p:spPr>
          <a:xfrm>
            <a:off x="9026833" y="6407844"/>
            <a:ext cx="2880320" cy="369460"/>
          </a:xfrm>
          <a:prstGeom prst="rect">
            <a:avLst/>
          </a:prstGeom>
          <a:noFill/>
        </p:spPr>
        <p:txBody>
          <a:bodyPr wrap="square" rtlCol="0">
            <a:spAutoFit/>
          </a:bodyPr>
          <a:lstStyle/>
          <a:p>
            <a:r>
              <a:rPr lang="en-US" sz="1801" dirty="0"/>
              <a:t>Penalties as of 1 July 2024</a:t>
            </a:r>
            <a:endParaRPr lang="en-AU" sz="1801" dirty="0"/>
          </a:p>
        </p:txBody>
      </p:sp>
    </p:spTree>
    <p:extLst>
      <p:ext uri="{BB962C8B-B14F-4D97-AF65-F5344CB8AC3E}">
        <p14:creationId xmlns:p14="http://schemas.microsoft.com/office/powerpoint/2010/main" val="32480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548781" y="1367913"/>
            <a:ext cx="9119220" cy="1015665"/>
          </a:xfrm>
          <a:prstGeom prst="rect">
            <a:avLst/>
          </a:prstGeom>
          <a:noFill/>
          <a:ln w="9525">
            <a:noFill/>
            <a:miter lim="800000"/>
            <a:headEnd/>
            <a:tailEnd/>
          </a:ln>
          <a:effectLst/>
        </p:spPr>
        <p:txBody>
          <a:bodyPr vert="horz" wrap="square" lIns="91440" tIns="45721" rIns="91440" bIns="45721" numCol="1" anchor="ctr" anchorCtr="0" compatLnSpc="1">
            <a:prstTxWarp prst="textNoShape">
              <a:avLst/>
            </a:prstTxWarp>
            <a:spAutoFit/>
          </a:bodyPr>
          <a:lstStyle/>
          <a:p>
            <a:pPr algn="just" fontAlgn="base">
              <a:spcBef>
                <a:spcPct val="0"/>
              </a:spcBef>
              <a:spcAft>
                <a:spcPct val="0"/>
              </a:spcAft>
            </a:pPr>
            <a:r>
              <a:rPr lang="en-AU" sz="2000" dirty="0">
                <a:solidFill>
                  <a:srgbClr val="000000"/>
                </a:solidFill>
                <a:ea typeface="Calibri" pitchFamily="34" charset="0"/>
                <a:cs typeface="Arial" panose="020B0604020202020204" pitchFamily="34" charset="0"/>
              </a:rPr>
              <a:t>The legal duties apply both inside and outside a road transport company.  Within a company, any person with control over road transport operations could be held </a:t>
            </a:r>
            <a:r>
              <a:rPr lang="en-AU" sz="2000" dirty="0">
                <a:solidFill>
                  <a:srgbClr val="FF0000"/>
                </a:solidFill>
                <a:ea typeface="Calibri" pitchFamily="34" charset="0"/>
                <a:cs typeface="Arial" panose="020B0604020202020204" pitchFamily="34" charset="0"/>
              </a:rPr>
              <a:t>personally responsible </a:t>
            </a:r>
            <a:r>
              <a:rPr lang="en-AU" sz="2000" dirty="0">
                <a:solidFill>
                  <a:srgbClr val="000000"/>
                </a:solidFill>
                <a:ea typeface="Calibri" pitchFamily="34" charset="0"/>
                <a:cs typeface="Arial" panose="020B0604020202020204" pitchFamily="34" charset="0"/>
              </a:rPr>
              <a:t>and be subject to large fines just like those for drivers   </a:t>
            </a:r>
          </a:p>
        </p:txBody>
      </p:sp>
      <p:sp>
        <p:nvSpPr>
          <p:cNvPr id="8" name="Rectangle 7"/>
          <p:cNvSpPr/>
          <p:nvPr/>
        </p:nvSpPr>
        <p:spPr>
          <a:xfrm>
            <a:off x="1507088" y="2551838"/>
            <a:ext cx="9144000" cy="1754326"/>
          </a:xfrm>
          <a:prstGeom prst="rect">
            <a:avLst/>
          </a:prstGeom>
        </p:spPr>
        <p:txBody>
          <a:bodyPr wrap="square">
            <a:spAutoFit/>
          </a:bodyPr>
          <a:lstStyle/>
          <a:p>
            <a:pPr lvl="0" algn="just" eaLnBrk="0" fontAlgn="base" hangingPunct="0">
              <a:spcBef>
                <a:spcPct val="0"/>
              </a:spcBef>
              <a:spcAft>
                <a:spcPct val="0"/>
              </a:spcAft>
            </a:pPr>
            <a:r>
              <a:rPr lang="en-AU" sz="2000" dirty="0">
                <a:ea typeface="Times New Roman" pitchFamily="18" charset="0"/>
                <a:cs typeface="Arial" panose="020B0604020202020204" pitchFamily="34" charset="0"/>
              </a:rPr>
              <a:t>We also have obligations not to coerce, induce or encourage a breach of road transport laws. In addition to</a:t>
            </a:r>
            <a:r>
              <a:rPr lang="en-AU" sz="2000" dirty="0">
                <a:cs typeface="Arial" panose="020B0604020202020204" pitchFamily="34" charset="0"/>
              </a:rPr>
              <a:t> </a:t>
            </a:r>
            <a:r>
              <a:rPr lang="en-AU" sz="2000" dirty="0">
                <a:ea typeface="Times New Roman" pitchFamily="18" charset="0"/>
                <a:cs typeface="Arial" panose="020B0604020202020204" pitchFamily="34" charset="0"/>
              </a:rPr>
              <a:t>ensuring compliance with road laws, you have to take </a:t>
            </a:r>
            <a:r>
              <a:rPr lang="en-AU" sz="2000" dirty="0"/>
              <a:t>reasonably practicable</a:t>
            </a:r>
            <a:r>
              <a:rPr lang="en-AU" sz="2000" dirty="0">
                <a:ea typeface="Times New Roman" pitchFamily="18" charset="0"/>
                <a:cs typeface="Arial" panose="020B0604020202020204" pitchFamily="34" charset="0"/>
              </a:rPr>
              <a:t> steps to make sure that you do not pass</a:t>
            </a:r>
            <a:r>
              <a:rPr lang="en-AU" sz="2000" dirty="0">
                <a:cs typeface="Arial" panose="020B0604020202020204" pitchFamily="34" charset="0"/>
              </a:rPr>
              <a:t> </a:t>
            </a:r>
            <a:r>
              <a:rPr lang="en-AU" sz="2000" dirty="0">
                <a:ea typeface="Times New Roman" pitchFamily="18" charset="0"/>
                <a:cs typeface="Arial" panose="020B0604020202020204" pitchFamily="34" charset="0"/>
              </a:rPr>
              <a:t>on to other parties any false or misleading information about a vehicle or its load. </a:t>
            </a:r>
          </a:p>
          <a:p>
            <a:pPr lvl="0" eaLnBrk="0" fontAlgn="base" hangingPunct="0">
              <a:spcBef>
                <a:spcPct val="0"/>
              </a:spcBef>
              <a:spcAft>
                <a:spcPct val="0"/>
              </a:spcAft>
            </a:pPr>
            <a:endParaRPr lang="en-AU" sz="2800" b="1" dirty="0">
              <a:latin typeface="Tahoma" pitchFamily="34" charset="0"/>
              <a:ea typeface="Times New Roman" pitchFamily="18" charset="0"/>
              <a:cs typeface="Tahoma" pitchFamily="34" charset="0"/>
            </a:endParaRPr>
          </a:p>
        </p:txBody>
      </p:sp>
      <p:sp>
        <p:nvSpPr>
          <p:cNvPr id="10" name="TextBox 9">
            <a:extLst>
              <a:ext uri="{FF2B5EF4-FFF2-40B4-BE49-F238E27FC236}">
                <a16:creationId xmlns:a16="http://schemas.microsoft.com/office/drawing/2014/main" id="{AE1B66D2-3BE5-438E-8743-071B3A014C2F}"/>
              </a:ext>
            </a:extLst>
          </p:cNvPr>
          <p:cNvSpPr txBox="1"/>
          <p:nvPr/>
        </p:nvSpPr>
        <p:spPr>
          <a:xfrm>
            <a:off x="4007768" y="265493"/>
            <a:ext cx="6660233" cy="584775"/>
          </a:xfrm>
          <a:prstGeom prst="rect">
            <a:avLst/>
          </a:prstGeom>
          <a:noFill/>
        </p:spPr>
        <p:txBody>
          <a:bodyPr wrap="square" rtlCol="0">
            <a:spAutoFit/>
          </a:bodyPr>
          <a:lstStyle/>
          <a:p>
            <a:pPr algn="r"/>
            <a:r>
              <a:rPr lang="en-AU" sz="3200" b="1" dirty="0">
                <a:solidFill>
                  <a:schemeClr val="accent6">
                    <a:lumMod val="50000"/>
                  </a:schemeClr>
                </a:solidFill>
              </a:rPr>
              <a:t>MANAGEMENT AND COMPANY</a:t>
            </a:r>
          </a:p>
        </p:txBody>
      </p:sp>
      <p:sp>
        <p:nvSpPr>
          <p:cNvPr id="2" name="Rectangle 1">
            <a:extLst>
              <a:ext uri="{FF2B5EF4-FFF2-40B4-BE49-F238E27FC236}">
                <a16:creationId xmlns:a16="http://schemas.microsoft.com/office/drawing/2014/main" id="{3C60FDB0-9684-494D-8FD5-3F8755B1774F}"/>
              </a:ext>
            </a:extLst>
          </p:cNvPr>
          <p:cNvSpPr/>
          <p:nvPr/>
        </p:nvSpPr>
        <p:spPr>
          <a:xfrm>
            <a:off x="1507088" y="998230"/>
            <a:ext cx="5760640" cy="400110"/>
          </a:xfrm>
          <a:prstGeom prst="rect">
            <a:avLst/>
          </a:prstGeom>
        </p:spPr>
        <p:txBody>
          <a:bodyPr wrap="square">
            <a:spAutoFit/>
          </a:bodyPr>
          <a:lstStyle/>
          <a:p>
            <a:r>
              <a:rPr lang="en-AU" sz="2000" b="1" dirty="0">
                <a:solidFill>
                  <a:schemeClr val="accent6">
                    <a:lumMod val="50000"/>
                  </a:schemeClr>
                </a:solidFill>
                <a:cs typeface="Arial" pitchFamily="34" charset="0"/>
              </a:rPr>
              <a:t>MANAGEMENT AND COMPANY RESPONSIBILITIES</a:t>
            </a:r>
            <a:endParaRPr lang="en-AU" sz="2000" dirty="0">
              <a:solidFill>
                <a:schemeClr val="accent6">
                  <a:lumMod val="50000"/>
                </a:schemeClr>
              </a:solidFill>
            </a:endParaRPr>
          </a:p>
        </p:txBody>
      </p:sp>
      <p:sp>
        <p:nvSpPr>
          <p:cNvPr id="3" name="TextBox 2">
            <a:extLst>
              <a:ext uri="{FF2B5EF4-FFF2-40B4-BE49-F238E27FC236}">
                <a16:creationId xmlns:a16="http://schemas.microsoft.com/office/drawing/2014/main" id="{A2BB00D1-8CEB-4C02-54D7-93C8BC8045F5}"/>
              </a:ext>
            </a:extLst>
          </p:cNvPr>
          <p:cNvSpPr txBox="1"/>
          <p:nvPr/>
        </p:nvSpPr>
        <p:spPr>
          <a:xfrm>
            <a:off x="1703513" y="4261944"/>
            <a:ext cx="8352928" cy="2309350"/>
          </a:xfrm>
          <a:prstGeom prst="rect">
            <a:avLst/>
          </a:prstGeom>
          <a:noFill/>
        </p:spPr>
        <p:txBody>
          <a:bodyPr wrap="square" rtlCol="0">
            <a:spAutoFit/>
          </a:bodyPr>
          <a:lstStyle/>
          <a:p>
            <a:r>
              <a:rPr lang="en-AU" sz="1801" dirty="0"/>
              <a:t>There are a range of Sanctions which can be placed on companies including: </a:t>
            </a:r>
          </a:p>
          <a:p>
            <a:pPr marL="285751" indent="-285751">
              <a:buFont typeface="Arial" panose="020B0604020202020204" pitchFamily="34" charset="0"/>
              <a:buChar char="•"/>
            </a:pPr>
            <a:r>
              <a:rPr lang="en-AU" sz="1801" dirty="0"/>
              <a:t>Prohibition Notice – Prohibited from Operating the Business</a:t>
            </a:r>
          </a:p>
          <a:p>
            <a:pPr marL="285751" indent="-285751">
              <a:buFont typeface="Arial" panose="020B0604020202020204" pitchFamily="34" charset="0"/>
              <a:buChar char="•"/>
            </a:pPr>
            <a:r>
              <a:rPr lang="en-AU" sz="1801" dirty="0"/>
              <a:t>Improvement Notices </a:t>
            </a:r>
          </a:p>
          <a:p>
            <a:pPr marL="285751" indent="-285751">
              <a:buFont typeface="Arial" panose="020B0604020202020204" pitchFamily="34" charset="0"/>
              <a:buChar char="•"/>
            </a:pPr>
            <a:r>
              <a:rPr lang="en-AU" sz="1801" dirty="0"/>
              <a:t>Having outsiders appointed to Monitor work </a:t>
            </a:r>
          </a:p>
          <a:p>
            <a:pPr marL="285751" indent="-285751">
              <a:buFont typeface="Arial" panose="020B0604020202020204" pitchFamily="34" charset="0"/>
              <a:buChar char="•"/>
            </a:pPr>
            <a:r>
              <a:rPr lang="en-AU" sz="1801" dirty="0"/>
              <a:t>Compensation orders</a:t>
            </a:r>
          </a:p>
          <a:p>
            <a:pPr marL="285751" indent="-285751">
              <a:buFont typeface="Arial" panose="020B0604020202020204" pitchFamily="34" charset="0"/>
              <a:buChar char="•"/>
            </a:pPr>
            <a:r>
              <a:rPr lang="en-AU" sz="1801" dirty="0"/>
              <a:t>Orders to Install Monitoring devices like GPS or Electronic Work diary </a:t>
            </a:r>
          </a:p>
          <a:p>
            <a:pPr marL="285751" indent="-285751">
              <a:buFont typeface="Arial" panose="020B0604020202020204" pitchFamily="34" charset="0"/>
              <a:buChar char="•"/>
            </a:pPr>
            <a:r>
              <a:rPr lang="en-AU" sz="1801" dirty="0"/>
              <a:t>Training or Supervising of Staff </a:t>
            </a:r>
          </a:p>
          <a:p>
            <a:pPr marL="285751" indent="-285751">
              <a:buFont typeface="Arial" panose="020B0604020202020204" pitchFamily="34" charset="0"/>
              <a:buChar char="•"/>
            </a:pPr>
            <a:r>
              <a:rPr lang="en-AU" sz="1801" dirty="0"/>
              <a:t>Intervention orders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FA782-777E-7DFE-55D7-D03C14E8375D}"/>
            </a:ext>
          </a:extLst>
        </p:cNvPr>
        <p:cNvGrpSpPr/>
        <p:nvPr/>
      </p:nvGrpSpPr>
      <p:grpSpPr>
        <a:xfrm>
          <a:off x="0" y="0"/>
          <a:ext cx="0" cy="0"/>
          <a:chOff x="0" y="0"/>
          <a:chExt cx="0" cy="0"/>
        </a:xfrm>
      </p:grpSpPr>
      <p:pic>
        <p:nvPicPr>
          <p:cNvPr id="2" name="Picture 1" descr="A map of australia with text&#10;&#10;Description automatically generated">
            <a:extLst>
              <a:ext uri="{FF2B5EF4-FFF2-40B4-BE49-F238E27FC236}">
                <a16:creationId xmlns:a16="http://schemas.microsoft.com/office/drawing/2014/main" id="{3C76EBD2-48D0-3FB0-278E-6F0A0A52BDF5}"/>
              </a:ext>
            </a:extLst>
          </p:cNvPr>
          <p:cNvPicPr>
            <a:picLocks noChangeAspect="1"/>
          </p:cNvPicPr>
          <p:nvPr/>
        </p:nvPicPr>
        <p:blipFill>
          <a:blip r:embed="rId2">
            <a:extLst>
              <a:ext uri="{28A0092B-C50C-407E-A947-70E740481C1C}">
                <a14:useLocalDpi xmlns:a14="http://schemas.microsoft.com/office/drawing/2010/main" val="0"/>
              </a:ext>
            </a:extLst>
          </a:blip>
          <a:srcRect r="1334"/>
          <a:stretch/>
        </p:blipFill>
        <p:spPr>
          <a:xfrm>
            <a:off x="2309591" y="726833"/>
            <a:ext cx="7124951" cy="4007785"/>
          </a:xfrm>
          <a:prstGeom prst="rect">
            <a:avLst/>
          </a:prstGeom>
        </p:spPr>
      </p:pic>
      <p:sp>
        <p:nvSpPr>
          <p:cNvPr id="5" name="TextBox 4">
            <a:extLst>
              <a:ext uri="{FF2B5EF4-FFF2-40B4-BE49-F238E27FC236}">
                <a16:creationId xmlns:a16="http://schemas.microsoft.com/office/drawing/2014/main" id="{A5EB621B-5310-4856-E6D7-7B364FC72132}"/>
              </a:ext>
            </a:extLst>
          </p:cNvPr>
          <p:cNvSpPr txBox="1"/>
          <p:nvPr/>
        </p:nvSpPr>
        <p:spPr>
          <a:xfrm>
            <a:off x="490538" y="5223934"/>
            <a:ext cx="11210926" cy="1279503"/>
          </a:xfrm>
          <a:prstGeom prst="rect">
            <a:avLst/>
          </a:prstGeom>
        </p:spPr>
        <p:txBody>
          <a:bodyPr vert="horz" lIns="91440" tIns="45721" rIns="91440" bIns="45721" rtlCol="0" anchor="ctr">
            <a:normAutofit/>
          </a:bodyPr>
          <a:lstStyle/>
          <a:p>
            <a:pPr algn="ctr">
              <a:lnSpc>
                <a:spcPct val="90000"/>
              </a:lnSpc>
              <a:spcBef>
                <a:spcPct val="0"/>
              </a:spcBef>
              <a:spcAft>
                <a:spcPts val="601"/>
              </a:spcAft>
            </a:pPr>
            <a:r>
              <a:rPr lang="en-US" sz="3200" b="1" dirty="0">
                <a:ea typeface="+mj-ea"/>
                <a:cs typeface="+mj-cs"/>
              </a:rPr>
              <a:t>TRAIN.01 CHAIN OF RESPONSIBILITY</a:t>
            </a:r>
          </a:p>
          <a:p>
            <a:pPr algn="ctr">
              <a:lnSpc>
                <a:spcPct val="90000"/>
              </a:lnSpc>
              <a:spcBef>
                <a:spcPct val="0"/>
              </a:spcBef>
              <a:spcAft>
                <a:spcPts val="601"/>
              </a:spcAft>
            </a:pPr>
            <a:r>
              <a:rPr lang="en-US" sz="3200" b="1" dirty="0">
                <a:ea typeface="+mj-ea"/>
                <a:cs typeface="+mj-cs"/>
              </a:rPr>
              <a:t>HEAVY VEHICLE SPEED</a:t>
            </a:r>
          </a:p>
        </p:txBody>
      </p:sp>
    </p:spTree>
    <p:extLst>
      <p:ext uri="{BB962C8B-B14F-4D97-AF65-F5344CB8AC3E}">
        <p14:creationId xmlns:p14="http://schemas.microsoft.com/office/powerpoint/2010/main" val="151570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CECA63-67E5-4839-ACF5-4185E0617C0D}" vid="{875A673F-7C83-4170-92D1-3C1C7F7BE9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102</TotalTime>
  <Words>6356</Words>
  <Application>Microsoft Office PowerPoint</Application>
  <PresentationFormat>Widescreen</PresentationFormat>
  <Paragraphs>671</Paragraphs>
  <Slides>50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 Narrow</vt:lpstr>
      <vt:lpstr>Calibri</vt:lpstr>
      <vt:lpstr>Calibri Light</vt:lpstr>
      <vt:lpstr>Tahoma</vt:lpstr>
      <vt:lpstr>Times New Roman</vt:lpstr>
      <vt:lpstr>URWGeometric-Regular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 AND PUBLIC SAFETY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Train.01 Chain of Responsibility Training</dc:title>
  <dc:creator>Just Logistics Pty Ltd</dc:creator>
  <cp:lastModifiedBy>Jenine</cp:lastModifiedBy>
  <cp:revision>2</cp:revision>
  <cp:lastPrinted>2023-10-28T05:51:55Z</cp:lastPrinted>
  <dcterms:created xsi:type="dcterms:W3CDTF">2023-10-28T01:53:56Z</dcterms:created>
  <dcterms:modified xsi:type="dcterms:W3CDTF">2025-03-08T03:02:13Z</dcterms:modified>
</cp:coreProperties>
</file>